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43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8288000" cy="10274300"/>
  <p:notesSz cx="18288000" cy="10274300"/>
  <p:embeddedFontLst>
    <p:embeddedFont>
      <p:font typeface="BOMWLP+Oswald Bold" panose="020B0604020202020204" charset="0"/>
      <p:regular r:id="rId14"/>
    </p:embeddedFont>
    <p:embeddedFont>
      <p:font typeface="BPNGLV+Oswald Bold" panose="020B0604020202020204" charset="0"/>
      <p:regular r:id="rId15"/>
    </p:embeddedFont>
    <p:embeddedFont>
      <p:font typeface="CIUESV+DM Sans Bold" panose="020B0604020202020204" charset="0"/>
      <p:regular r:id="rId16"/>
    </p:embeddedFont>
    <p:embeddedFont>
      <p:font typeface="FVSJCS+Oswald Bold" panose="020B0604020202020204" charset="0"/>
      <p:regular r:id="rId17"/>
    </p:embeddedFont>
    <p:embeddedFont>
      <p:font typeface="HGAQAO+Oswald Bold" panose="020B0604020202020204" charset="0"/>
      <p:regular r:id="rId18"/>
    </p:embeddedFont>
    <p:embeddedFont>
      <p:font typeface="INIULK+Oswald Bold" panose="020B0604020202020204" charset="0"/>
      <p:regular r:id="rId19"/>
    </p:embeddedFont>
    <p:embeddedFont>
      <p:font typeface="IQTGQQ+DM Sans Bold" panose="020B0604020202020204" charset="0"/>
      <p:regular r:id="rId20"/>
    </p:embeddedFont>
    <p:embeddedFont>
      <p:font typeface="ITFABB+DM Sans Bold" panose="020B0604020202020204" charset="0"/>
      <p:regular r:id="rId21"/>
    </p:embeddedFont>
    <p:embeddedFont>
      <p:font typeface="KFECAI+DM Sans Bold" panose="020B0604020202020204" charset="0"/>
      <p:regular r:id="rId22"/>
    </p:embeddedFont>
    <p:embeddedFont>
      <p:font typeface="KTEKRR+Oswald Bold" panose="020B0604020202020204" charset="0"/>
      <p:regular r:id="rId23"/>
    </p:embeddedFont>
    <p:embeddedFont>
      <p:font typeface="LTPKJI+Montserrat Bold" panose="020B0604020202020204" charset="0"/>
      <p:regular r:id="rId24"/>
    </p:embeddedFont>
    <p:embeddedFont>
      <p:font typeface="MTTHIM+DM Sans Bold" panose="020B0604020202020204" charset="0"/>
      <p:regular r:id="rId25"/>
    </p:embeddedFont>
    <p:embeddedFont>
      <p:font typeface="NITDSE+DM Sans Bold" panose="020B0604020202020204" charset="0"/>
      <p:regular r:id="rId26"/>
    </p:embeddedFont>
    <p:embeddedFont>
      <p:font typeface="NSPWVL+Oswald Bold" panose="020B0604020202020204" charset="0"/>
      <p:regular r:id="rId27"/>
    </p:embeddedFont>
    <p:embeddedFont>
      <p:font typeface="POPVQV+Montserrat Bold" panose="020B0604020202020204" charset="0"/>
      <p:regular r:id="rId28"/>
    </p:embeddedFont>
    <p:embeddedFont>
      <p:font typeface="SOCAVA+Oswald Bold" panose="020B0604020202020204" charset="0"/>
      <p:regular r:id="rId29"/>
    </p:embeddedFont>
    <p:embeddedFont>
      <p:font typeface="Tw Cen MT" panose="020B0602020104020603" pitchFamily="34" charset="0"/>
      <p:regular r:id="rId30"/>
      <p:bold r:id="rId31"/>
      <p:italic r:id="rId32"/>
      <p:boldItalic r:id="rId33"/>
    </p:embeddedFont>
    <p:embeddedFont>
      <p:font typeface="WLISFV+Montserrat Bold" panose="020B0604020202020204" charset="0"/>
      <p:regular r:id="rId34"/>
    </p:embeddedFont>
    <p:embeddedFont>
      <p:font typeface="WLLBMJ+Oswald Bold" panose="020B0604020202020204" charset="0"/>
      <p:regular r:id="rId3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900" y="3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34" Type="http://schemas.openxmlformats.org/officeDocument/2006/relationships/font" Target="fonts/font2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33" Type="http://schemas.openxmlformats.org/officeDocument/2006/relationships/font" Target="fonts/font20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font" Target="fonts/font1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32" Type="http://schemas.openxmlformats.org/officeDocument/2006/relationships/font" Target="fonts/font19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font" Target="fonts/font15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31" Type="http://schemas.openxmlformats.org/officeDocument/2006/relationships/font" Target="fonts/font1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font" Target="fonts/font14.fntdata"/><Relationship Id="rId30" Type="http://schemas.openxmlformats.org/officeDocument/2006/relationships/font" Target="fonts/font17.fntdata"/><Relationship Id="rId35" Type="http://schemas.openxmlformats.org/officeDocument/2006/relationships/font" Target="fonts/font22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8288005" cy="1027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1"/>
            <a:ext cx="3457577" cy="102743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4637" y="1681466"/>
            <a:ext cx="13187363" cy="3576979"/>
          </a:xfrm>
        </p:spPr>
        <p:txBody>
          <a:bodyPr anchor="b">
            <a:normAutofit/>
          </a:bodyPr>
          <a:lstStyle>
            <a:lvl1pPr algn="l">
              <a:defRPr sz="719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4637" y="5396386"/>
            <a:ext cx="13187363" cy="2480577"/>
          </a:xfrm>
        </p:spPr>
        <p:txBody>
          <a:bodyPr>
            <a:normAutofit/>
          </a:bodyPr>
          <a:lstStyle>
            <a:lvl1pPr marL="0" indent="0" algn="l">
              <a:buNone/>
              <a:defRPr sz="2996" cap="all" baseline="0">
                <a:solidFill>
                  <a:schemeClr val="tx2"/>
                </a:solidFill>
              </a:defRPr>
            </a:lvl1pPr>
            <a:lvl2pPr marL="684931" indent="0" algn="ctr">
              <a:buNone/>
              <a:defRPr sz="2996"/>
            </a:lvl2pPr>
            <a:lvl3pPr marL="1369863" indent="0" algn="ctr">
              <a:buNone/>
              <a:defRPr sz="2697"/>
            </a:lvl3pPr>
            <a:lvl4pPr marL="2054794" indent="0" algn="ctr">
              <a:buNone/>
              <a:defRPr sz="2397"/>
            </a:lvl4pPr>
            <a:lvl5pPr marL="2739725" indent="0" algn="ctr">
              <a:buNone/>
              <a:defRPr sz="2397"/>
            </a:lvl5pPr>
            <a:lvl6pPr marL="3424657" indent="0" algn="ctr">
              <a:buNone/>
              <a:defRPr sz="2397"/>
            </a:lvl6pPr>
            <a:lvl7pPr marL="4109588" indent="0" algn="ctr">
              <a:buNone/>
              <a:defRPr sz="2397"/>
            </a:lvl7pPr>
            <a:lvl8pPr marL="4794519" indent="0" algn="ctr">
              <a:buNone/>
              <a:defRPr sz="2397"/>
            </a:lvl8pPr>
            <a:lvl9pPr marL="5479451" indent="0" algn="ctr">
              <a:buNone/>
              <a:defRPr sz="23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16267" y="8105284"/>
            <a:ext cx="4114800" cy="547011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14636" y="8105284"/>
            <a:ext cx="7687329" cy="54701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845367" y="8105281"/>
            <a:ext cx="1156634" cy="547011"/>
          </a:xfrm>
        </p:spPr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89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16" y="6449025"/>
            <a:ext cx="14868533" cy="1227515"/>
          </a:xfrm>
        </p:spPr>
        <p:txBody>
          <a:bodyPr anchor="b">
            <a:normAutofit/>
          </a:bodyPr>
          <a:lstStyle>
            <a:lvl1pPr>
              <a:defRPr sz="479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2117" y="908516"/>
            <a:ext cx="14868531" cy="4943556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4794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2047" y="7676541"/>
            <a:ext cx="14866289" cy="1022444"/>
          </a:xfrm>
        </p:spPr>
        <p:txBody>
          <a:bodyPr>
            <a:normAutofit/>
          </a:bodyPr>
          <a:lstStyle>
            <a:lvl1pPr marL="0" indent="0">
              <a:buNone/>
              <a:defRPr sz="23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61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85" y="913271"/>
            <a:ext cx="14858933" cy="5137150"/>
          </a:xfrm>
        </p:spPr>
        <p:txBody>
          <a:bodyPr anchor="ctr">
            <a:normAutofit/>
          </a:bodyPr>
          <a:lstStyle>
            <a:lvl1pPr>
              <a:defRPr sz="53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2116" y="6621215"/>
            <a:ext cx="14856689" cy="2054859"/>
          </a:xfrm>
        </p:spPr>
        <p:txBody>
          <a:bodyPr anchor="ctr">
            <a:normAutofit/>
          </a:bodyPr>
          <a:lstStyle>
            <a:lvl1pPr marL="0" indent="0">
              <a:buNone/>
              <a:defRPr sz="26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551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318" y="913270"/>
            <a:ext cx="13954128" cy="4117554"/>
          </a:xfrm>
        </p:spPr>
        <p:txBody>
          <a:bodyPr anchor="ctr">
            <a:normAutofit/>
          </a:bodyPr>
          <a:lstStyle>
            <a:lvl1pPr>
              <a:defRPr sz="53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2580967" y="5042103"/>
            <a:ext cx="13128449" cy="822435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2117" y="6456897"/>
            <a:ext cx="14859003" cy="2231486"/>
          </a:xfrm>
        </p:spPr>
        <p:txBody>
          <a:bodyPr anchor="ctr">
            <a:normAutofit/>
          </a:bodyPr>
          <a:lstStyle>
            <a:lvl1pPr marL="0" indent="0">
              <a:buNone/>
              <a:defRPr sz="26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  <p:sp>
        <p:nvSpPr>
          <p:cNvPr id="60" name="TextBox 59"/>
          <p:cNvSpPr txBox="1"/>
          <p:nvPr/>
        </p:nvSpPr>
        <p:spPr>
          <a:xfrm>
            <a:off x="1355268" y="1097235"/>
            <a:ext cx="914400" cy="876081"/>
          </a:xfrm>
          <a:prstGeom prst="rect">
            <a:avLst/>
          </a:prstGeom>
        </p:spPr>
        <p:txBody>
          <a:bodyPr vert="horz" lIns="136991" tIns="68495" rIns="136991" bIns="6849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98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5806055" y="4142338"/>
            <a:ext cx="914400" cy="876081"/>
          </a:xfrm>
          <a:prstGeom prst="rect">
            <a:avLst/>
          </a:prstGeom>
        </p:spPr>
        <p:txBody>
          <a:bodyPr vert="horz" lIns="136991" tIns="68495" rIns="136991" bIns="68495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985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090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16" y="3197110"/>
            <a:ext cx="14859002" cy="3763101"/>
          </a:xfrm>
        </p:spPr>
        <p:txBody>
          <a:bodyPr anchor="b">
            <a:normAutofit/>
          </a:bodyPr>
          <a:lstStyle>
            <a:lvl1pPr>
              <a:defRPr sz="53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2047" y="6977857"/>
            <a:ext cx="14856758" cy="1708854"/>
          </a:xfrm>
        </p:spPr>
        <p:txBody>
          <a:bodyPr anchor="t">
            <a:normAutofit/>
          </a:bodyPr>
          <a:lstStyle>
            <a:lvl1pPr marL="0" indent="0">
              <a:buNone/>
              <a:defRPr sz="26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285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712120" y="913271"/>
            <a:ext cx="14858997" cy="28539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712116" y="4006742"/>
            <a:ext cx="4795349" cy="102743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3595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691878" y="5034172"/>
            <a:ext cx="4813103" cy="3641902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72150" y="4011494"/>
            <a:ext cx="4776578" cy="102743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3595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6756320" y="5038924"/>
            <a:ext cx="4793745" cy="3641902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778663" y="4006742"/>
            <a:ext cx="4792452" cy="102743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3595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1778663" y="5034172"/>
            <a:ext cx="4792452" cy="3641902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695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712117" y="913271"/>
            <a:ext cx="14858999" cy="28539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712120" y="6598737"/>
            <a:ext cx="4792860" cy="863326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996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712120" y="3995558"/>
            <a:ext cx="4792860" cy="2283178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996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712120" y="7462064"/>
            <a:ext cx="4792860" cy="1225250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33580" y="6598737"/>
            <a:ext cx="4800600" cy="863326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996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733580" y="3995558"/>
            <a:ext cx="4798410" cy="2283178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996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31390" y="7462062"/>
            <a:ext cx="4800600" cy="1214012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778851" y="6598736"/>
            <a:ext cx="4786112" cy="863326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996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1778664" y="3995558"/>
            <a:ext cx="4792454" cy="2283178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996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1778663" y="7462058"/>
            <a:ext cx="4792452" cy="1214017"/>
          </a:xfrm>
        </p:spPr>
        <p:txBody>
          <a:bodyPr anchor="t">
            <a:normAutofit/>
          </a:bodyPr>
          <a:lstStyle>
            <a:lvl1pPr marL="0" indent="0">
              <a:buNone/>
              <a:defRPr sz="2097"/>
            </a:lvl1pPr>
            <a:lvl2pPr marL="684931" indent="0">
              <a:buNone/>
              <a:defRPr sz="1798"/>
            </a:lvl2pPr>
            <a:lvl3pPr marL="1369863" indent="0">
              <a:buNone/>
              <a:defRPr sz="1498"/>
            </a:lvl3pPr>
            <a:lvl4pPr marL="2054794" indent="0">
              <a:buNone/>
              <a:defRPr sz="1348"/>
            </a:lvl4pPr>
            <a:lvl5pPr marL="2739725" indent="0">
              <a:buNone/>
              <a:defRPr sz="1348"/>
            </a:lvl5pPr>
            <a:lvl6pPr marL="3424657" indent="0">
              <a:buNone/>
              <a:defRPr sz="1348"/>
            </a:lvl6pPr>
            <a:lvl7pPr marL="4109588" indent="0">
              <a:buNone/>
              <a:defRPr sz="1348"/>
            </a:lvl7pPr>
            <a:lvl8pPr marL="4794519" indent="0">
              <a:buNone/>
              <a:defRPr sz="1348"/>
            </a:lvl8pPr>
            <a:lvl9pPr marL="5479451" indent="0">
              <a:buNone/>
              <a:defRPr sz="13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27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662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563601" y="913270"/>
            <a:ext cx="3007517" cy="776280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2115" y="913270"/>
            <a:ext cx="11622885" cy="776280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130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44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17" y="2126211"/>
            <a:ext cx="14859000" cy="4273823"/>
          </a:xfrm>
        </p:spPr>
        <p:txBody>
          <a:bodyPr anchor="b">
            <a:normAutofit/>
          </a:bodyPr>
          <a:lstStyle>
            <a:lvl1pPr>
              <a:defRPr sz="539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2117" y="6628350"/>
            <a:ext cx="14859000" cy="2059618"/>
          </a:xfrm>
        </p:spPr>
        <p:txBody>
          <a:bodyPr>
            <a:normAutofit/>
          </a:bodyPr>
          <a:lstStyle>
            <a:lvl1pPr marL="0" indent="0">
              <a:buNone/>
              <a:defRPr sz="2697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684931" indent="0">
              <a:buNone/>
              <a:defRPr sz="2697">
                <a:solidFill>
                  <a:schemeClr val="tx1">
                    <a:tint val="75000"/>
                  </a:schemeClr>
                </a:solidFill>
              </a:defRPr>
            </a:lvl2pPr>
            <a:lvl3pPr marL="1369863" indent="0">
              <a:buNone/>
              <a:defRPr sz="2697">
                <a:solidFill>
                  <a:schemeClr val="tx1">
                    <a:tint val="75000"/>
                  </a:schemeClr>
                </a:solidFill>
              </a:defRPr>
            </a:lvl3pPr>
            <a:lvl4pPr marL="2054794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4pPr>
            <a:lvl5pPr marL="273972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5pPr>
            <a:lvl6pPr marL="3424657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6pPr>
            <a:lvl7pPr marL="4109588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7pPr>
            <a:lvl8pPr marL="479451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8pPr>
            <a:lvl9pPr marL="5479451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78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2116" y="3370063"/>
            <a:ext cx="7317584" cy="53060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1" y="3370063"/>
            <a:ext cx="7312817" cy="53060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47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17" y="927543"/>
            <a:ext cx="14859000" cy="22142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5029" y="3370063"/>
            <a:ext cx="6974675" cy="123434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3595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12116" y="4604405"/>
            <a:ext cx="7317587" cy="407166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01212" y="3370062"/>
            <a:ext cx="6969903" cy="123434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3595" b="0" cap="all" baseline="0">
                <a:solidFill>
                  <a:schemeClr val="tx1"/>
                </a:solidFill>
              </a:defRPr>
            </a:lvl1pPr>
            <a:lvl2pPr marL="684931" indent="0">
              <a:buNone/>
              <a:defRPr sz="2996" b="1"/>
            </a:lvl2pPr>
            <a:lvl3pPr marL="1369863" indent="0">
              <a:buNone/>
              <a:defRPr sz="2697" b="1"/>
            </a:lvl3pPr>
            <a:lvl4pPr marL="2054794" indent="0">
              <a:buNone/>
              <a:defRPr sz="2397" b="1"/>
            </a:lvl4pPr>
            <a:lvl5pPr marL="2739725" indent="0">
              <a:buNone/>
              <a:defRPr sz="2397" b="1"/>
            </a:lvl5pPr>
            <a:lvl6pPr marL="3424657" indent="0">
              <a:buNone/>
              <a:defRPr sz="2397" b="1"/>
            </a:lvl6pPr>
            <a:lvl7pPr marL="4109588" indent="0">
              <a:buNone/>
              <a:defRPr sz="2397" b="1"/>
            </a:lvl7pPr>
            <a:lvl8pPr marL="4794519" indent="0">
              <a:buNone/>
              <a:defRPr sz="2397" b="1"/>
            </a:lvl8pPr>
            <a:lvl9pPr marL="5479451" indent="0">
              <a:buNone/>
              <a:defRPr sz="23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4604405"/>
            <a:ext cx="7312815" cy="407166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8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23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30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058" y="913273"/>
            <a:ext cx="5784056" cy="2456789"/>
          </a:xfrm>
        </p:spPr>
        <p:txBody>
          <a:bodyPr anchor="b"/>
          <a:lstStyle>
            <a:lvl1pPr>
              <a:defRPr sz="479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4301" y="887902"/>
            <a:ext cx="8836814" cy="7788174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058" y="3370063"/>
            <a:ext cx="5784056" cy="5306012"/>
          </a:xfrm>
        </p:spPr>
        <p:txBody>
          <a:bodyPr/>
          <a:lstStyle>
            <a:lvl1pPr marL="0" indent="0">
              <a:buNone/>
              <a:defRPr sz="23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90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120" y="913271"/>
            <a:ext cx="8901762" cy="2456792"/>
          </a:xfrm>
        </p:spPr>
        <p:txBody>
          <a:bodyPr anchor="b"/>
          <a:lstStyle>
            <a:lvl1pPr>
              <a:defRPr sz="479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071082" y="913273"/>
            <a:ext cx="5500035" cy="7762803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4794"/>
            </a:lvl1pPr>
            <a:lvl2pPr marL="684931" indent="0">
              <a:buNone/>
              <a:defRPr sz="4195"/>
            </a:lvl2pPr>
            <a:lvl3pPr marL="1369863" indent="0">
              <a:buNone/>
              <a:defRPr sz="3595"/>
            </a:lvl3pPr>
            <a:lvl4pPr marL="2054794" indent="0">
              <a:buNone/>
              <a:defRPr sz="2996"/>
            </a:lvl4pPr>
            <a:lvl5pPr marL="2739725" indent="0">
              <a:buNone/>
              <a:defRPr sz="2996"/>
            </a:lvl5pPr>
            <a:lvl6pPr marL="3424657" indent="0">
              <a:buNone/>
              <a:defRPr sz="2996"/>
            </a:lvl6pPr>
            <a:lvl7pPr marL="4109588" indent="0">
              <a:buNone/>
              <a:defRPr sz="2996"/>
            </a:lvl7pPr>
            <a:lvl8pPr marL="4794519" indent="0">
              <a:buNone/>
              <a:defRPr sz="2996"/>
            </a:lvl8pPr>
            <a:lvl9pPr marL="5479451" indent="0">
              <a:buNone/>
              <a:defRPr sz="2996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12116" y="3370063"/>
            <a:ext cx="8901767" cy="5306012"/>
          </a:xfrm>
        </p:spPr>
        <p:txBody>
          <a:bodyPr/>
          <a:lstStyle>
            <a:lvl1pPr marL="0" indent="0">
              <a:buNone/>
              <a:defRPr sz="2397"/>
            </a:lvl1pPr>
            <a:lvl2pPr marL="684931" indent="0">
              <a:buNone/>
              <a:defRPr sz="2097"/>
            </a:lvl2pPr>
            <a:lvl3pPr marL="1369863" indent="0">
              <a:buNone/>
              <a:defRPr sz="1798"/>
            </a:lvl3pPr>
            <a:lvl4pPr marL="2054794" indent="0">
              <a:buNone/>
              <a:defRPr sz="1498"/>
            </a:lvl4pPr>
            <a:lvl5pPr marL="2739725" indent="0">
              <a:buNone/>
              <a:defRPr sz="1498"/>
            </a:lvl5pPr>
            <a:lvl6pPr marL="3424657" indent="0">
              <a:buNone/>
              <a:defRPr sz="1498"/>
            </a:lvl6pPr>
            <a:lvl7pPr marL="4109588" indent="0">
              <a:buNone/>
              <a:defRPr sz="1498"/>
            </a:lvl7pPr>
            <a:lvl8pPr marL="4794519" indent="0">
              <a:buNone/>
              <a:defRPr sz="1498"/>
            </a:lvl8pPr>
            <a:lvl9pPr marL="5479451" indent="0">
              <a:buNone/>
              <a:defRPr sz="149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571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8288005" cy="1027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21432" y="1"/>
            <a:ext cx="18080832" cy="102743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2120" y="926632"/>
            <a:ext cx="14858997" cy="2215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2119" y="3370065"/>
            <a:ext cx="14858999" cy="5306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85382" y="8814020"/>
            <a:ext cx="4114800" cy="547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12117" y="8814018"/>
            <a:ext cx="9358964" cy="547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3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14482" y="8814017"/>
            <a:ext cx="1156634" cy="547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4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04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  <p:sldLayoutId id="2147484315" r:id="rId12"/>
    <p:sldLayoutId id="2147484316" r:id="rId13"/>
    <p:sldLayoutId id="2147484317" r:id="rId14"/>
    <p:sldLayoutId id="2147484318" r:id="rId15"/>
    <p:sldLayoutId id="2147484319" r:id="rId16"/>
    <p:sldLayoutId id="2147484320" r:id="rId17"/>
    <p:sldLayoutId id="2147484321" r:id="rId18"/>
  </p:sldLayoutIdLst>
  <p:txStyles>
    <p:titleStyle>
      <a:lvl1pPr algn="l" defTabSz="1369863" rtl="0" eaLnBrk="1" latinLnBrk="0" hangingPunct="1">
        <a:lnSpc>
          <a:spcPct val="90000"/>
        </a:lnSpc>
        <a:spcBef>
          <a:spcPct val="0"/>
        </a:spcBef>
        <a:buNone/>
        <a:defRPr sz="5393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66" indent="-342466" algn="l" defTabSz="1369863" rtl="0" eaLnBrk="1" latinLnBrk="0" hangingPunct="1">
        <a:lnSpc>
          <a:spcPct val="120000"/>
        </a:lnSpc>
        <a:spcBef>
          <a:spcPts val="1498"/>
        </a:spcBef>
        <a:buSzPct val="125000"/>
        <a:buFont typeface="Arial" panose="020B0604020202020204" pitchFamily="34" charset="0"/>
        <a:buChar char="•"/>
        <a:defRPr sz="3595" kern="1200">
          <a:solidFill>
            <a:schemeClr val="tx1"/>
          </a:solidFill>
          <a:latin typeface="+mn-lt"/>
          <a:ea typeface="+mn-ea"/>
          <a:cs typeface="+mn-cs"/>
        </a:defRPr>
      </a:lvl1pPr>
      <a:lvl2pPr marL="1027397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996" kern="1200">
          <a:solidFill>
            <a:schemeClr val="tx1"/>
          </a:solidFill>
          <a:latin typeface="+mn-lt"/>
          <a:ea typeface="+mn-ea"/>
          <a:cs typeface="+mn-cs"/>
        </a:defRPr>
      </a:lvl2pPr>
      <a:lvl3pPr marL="1712328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697" kern="1200">
          <a:solidFill>
            <a:schemeClr val="tx1"/>
          </a:solidFill>
          <a:latin typeface="+mn-lt"/>
          <a:ea typeface="+mn-ea"/>
          <a:cs typeface="+mn-cs"/>
        </a:defRPr>
      </a:lvl3pPr>
      <a:lvl4pPr marL="2397260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3082191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767122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4452054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5136985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5821916" indent="-342466" algn="l" defTabSz="1369863" rtl="0" eaLnBrk="1" latinLnBrk="0" hangingPunct="1">
        <a:lnSpc>
          <a:spcPct val="120000"/>
        </a:lnSpc>
        <a:spcBef>
          <a:spcPts val="749"/>
        </a:spcBef>
        <a:buSzPct val="125000"/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1pPr>
      <a:lvl2pPr marL="684931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2pPr>
      <a:lvl3pPr marL="1369863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3pPr>
      <a:lvl4pPr marL="2054794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4pPr>
      <a:lvl5pPr marL="2739725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5pPr>
      <a:lvl6pPr marL="3424657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6pPr>
      <a:lvl7pPr marL="4109588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7pPr>
      <a:lvl8pPr marL="4794519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8pPr>
      <a:lvl9pPr marL="5479451" algn="l" defTabSz="1369863" rtl="0" eaLnBrk="1" latinLnBrk="0" hangingPunct="1">
        <a:defRPr sz="2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623720" y="3479915"/>
            <a:ext cx="8219242" cy="3175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911"/>
              </a:lnSpc>
              <a:spcBef>
                <a:spcPts val="0"/>
              </a:spcBef>
              <a:spcAft>
                <a:spcPts val="0"/>
              </a:spcAft>
            </a:pPr>
            <a:r>
              <a:rPr sz="16400" b="1" spc="1607" dirty="0">
                <a:solidFill>
                  <a:srgbClr val="231F20"/>
                </a:solidFill>
                <a:latin typeface="BPNGLV+Oswald Bold"/>
                <a:cs typeface="BPNGLV+Oswald Bold"/>
              </a:rPr>
              <a:t>FAM</a:t>
            </a:r>
            <a:r>
              <a:rPr lang="fr-FR" sz="16400" b="1" spc="1607" dirty="0">
                <a:solidFill>
                  <a:srgbClr val="231F20"/>
                </a:solidFill>
                <a:latin typeface="BPNGLV+Oswald Bold"/>
                <a:cs typeface="BPNGLV+Oswald Bold"/>
              </a:rPr>
              <a:t>E</a:t>
            </a:r>
            <a:endParaRPr sz="16400" b="1" spc="1607" dirty="0">
              <a:solidFill>
                <a:srgbClr val="231F20"/>
              </a:solidFill>
              <a:latin typeface="BPNGLV+Oswald Bold"/>
              <a:cs typeface="BPNGLV+Oswald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5648" y="5509996"/>
            <a:ext cx="8219242" cy="3186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975"/>
              </a:lnSpc>
              <a:spcBef>
                <a:spcPts val="0"/>
              </a:spcBef>
              <a:spcAft>
                <a:spcPts val="0"/>
              </a:spcAft>
            </a:pPr>
            <a:r>
              <a:rPr sz="16450" b="1" spc="1603" dirty="0">
                <a:solidFill>
                  <a:srgbClr val="231F20"/>
                </a:solidFill>
                <a:latin typeface="BPNGLV+Oswald Bold"/>
                <a:cs typeface="BPNGLV+Oswald Bold"/>
              </a:rPr>
              <a:t>BOOS</a:t>
            </a:r>
            <a:r>
              <a:rPr lang="fr-FR" sz="16450" b="1" spc="1603" dirty="0">
                <a:solidFill>
                  <a:srgbClr val="231F20"/>
                </a:solidFill>
                <a:latin typeface="BPNGLV+Oswald Bold"/>
                <a:cs typeface="BPNGLV+Oswald Bold"/>
              </a:rPr>
              <a:t>T</a:t>
            </a:r>
            <a:endParaRPr sz="16450" b="1" spc="1603" dirty="0">
              <a:solidFill>
                <a:srgbClr val="231F20"/>
              </a:solidFill>
              <a:latin typeface="BPNGLV+Oswald Bold"/>
              <a:cs typeface="BPNGLV+Oswald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6715" y="8696702"/>
            <a:ext cx="8506504" cy="4423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82"/>
              </a:lnSpc>
              <a:spcBef>
                <a:spcPts val="0"/>
              </a:spcBef>
              <a:spcAft>
                <a:spcPts val="0"/>
              </a:spcAft>
            </a:pPr>
            <a:r>
              <a:rPr sz="2650" b="1" spc="142" dirty="0">
                <a:solidFill>
                  <a:srgbClr val="231F20"/>
                </a:solidFill>
                <a:latin typeface="POPVQV+Montserrat Bold"/>
                <a:cs typeface="POPVQV+Montserrat Bold"/>
              </a:rPr>
              <a:t>L'OPPORTUNITÉ</a:t>
            </a:r>
            <a:r>
              <a:rPr sz="2650" b="1" spc="141" dirty="0">
                <a:solidFill>
                  <a:srgbClr val="231F20"/>
                </a:solidFill>
                <a:latin typeface="POPVQV+Montserrat Bold"/>
                <a:cs typeface="POPVQV+Montserrat Bold"/>
              </a:rPr>
              <a:t> </a:t>
            </a:r>
            <a:r>
              <a:rPr sz="2650" b="1" spc="142" dirty="0">
                <a:solidFill>
                  <a:srgbClr val="231F20"/>
                </a:solidFill>
                <a:latin typeface="POPVQV+Montserrat Bold"/>
                <a:cs typeface="POPVQV+Montserrat Bold"/>
              </a:rPr>
              <a:t>QUI</a:t>
            </a:r>
            <a:r>
              <a:rPr sz="2650" b="1" spc="140" dirty="0">
                <a:solidFill>
                  <a:srgbClr val="231F20"/>
                </a:solidFill>
                <a:latin typeface="POPVQV+Montserrat Bold"/>
                <a:cs typeface="POPVQV+Montserrat Bold"/>
              </a:rPr>
              <a:t> </a:t>
            </a:r>
            <a:r>
              <a:rPr sz="2650" b="1" spc="142" dirty="0">
                <a:solidFill>
                  <a:srgbClr val="231F20"/>
                </a:solidFill>
                <a:latin typeface="POPVQV+Montserrat Bold"/>
                <a:cs typeface="POPVQV+Montserrat Bold"/>
              </a:rPr>
              <a:t>PEUT</a:t>
            </a:r>
            <a:r>
              <a:rPr sz="2650" b="1" spc="141" dirty="0">
                <a:solidFill>
                  <a:srgbClr val="231F20"/>
                </a:solidFill>
                <a:latin typeface="POPVQV+Montserrat Bold"/>
                <a:cs typeface="POPVQV+Montserrat Bold"/>
              </a:rPr>
              <a:t> </a:t>
            </a:r>
            <a:r>
              <a:rPr sz="2650" b="1" spc="142" dirty="0">
                <a:solidFill>
                  <a:srgbClr val="231F20"/>
                </a:solidFill>
                <a:latin typeface="POPVQV+Montserrat Bold"/>
                <a:cs typeface="POPVQV+Montserrat Bold"/>
              </a:rPr>
              <a:t>CHANGER</a:t>
            </a:r>
            <a:r>
              <a:rPr sz="2650" b="1" spc="141" dirty="0">
                <a:solidFill>
                  <a:srgbClr val="231F20"/>
                </a:solidFill>
                <a:latin typeface="POPVQV+Montserrat Bold"/>
                <a:cs typeface="POPVQV+Montserrat Bold"/>
              </a:rPr>
              <a:t> TA VIE </a:t>
            </a:r>
            <a:r>
              <a:rPr sz="2650" b="1" dirty="0">
                <a:solidFill>
                  <a:srgbClr val="231F20"/>
                </a:solidFill>
                <a:latin typeface="POPVQV+Montserrat Bold"/>
                <a:cs typeface="POPVQV+Montserrat Bold"/>
              </a:rPr>
              <a:t>!</a:t>
            </a:r>
          </a:p>
        </p:txBody>
      </p:sp>
      <p:pic>
        <p:nvPicPr>
          <p:cNvPr id="7" name="Image 6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055BBF48-EB31-3991-C867-595768F4B5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76" y="240606"/>
            <a:ext cx="3958848" cy="39588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19005" y="327246"/>
            <a:ext cx="11402099" cy="26518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65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79" dirty="0">
                <a:solidFill>
                  <a:schemeClr val="bg1"/>
                </a:solidFill>
                <a:latin typeface="INIULK+Oswald Bold"/>
                <a:cs typeface="INIULK+Oswald Bold"/>
              </a:rPr>
              <a:t>PLAN</a:t>
            </a:r>
            <a:r>
              <a:rPr sz="6000" b="1" spc="683" dirty="0">
                <a:solidFill>
                  <a:schemeClr val="bg1"/>
                </a:solidFill>
                <a:latin typeface="INIULK+Oswald Bold"/>
                <a:cs typeface="INIULK+Oswald Bold"/>
              </a:rPr>
              <a:t> </a:t>
            </a:r>
            <a:r>
              <a:rPr sz="6000" b="1" spc="679" dirty="0">
                <a:solidFill>
                  <a:schemeClr val="bg1"/>
                </a:solidFill>
                <a:latin typeface="INIULK+Oswald Bold"/>
                <a:cs typeface="INIULK+Oswald Bold"/>
              </a:rPr>
              <a:t>DES</a:t>
            </a:r>
            <a:r>
              <a:rPr sz="6000" b="1" spc="684" dirty="0">
                <a:solidFill>
                  <a:schemeClr val="bg1"/>
                </a:solidFill>
                <a:latin typeface="INIULK+Oswald Bold"/>
                <a:cs typeface="INIULK+Oswald Bold"/>
              </a:rPr>
              <a:t> </a:t>
            </a:r>
            <a:r>
              <a:rPr sz="6000" b="1" spc="678" dirty="0">
                <a:solidFill>
                  <a:schemeClr val="bg1"/>
                </a:solidFill>
                <a:latin typeface="INIULK+Oswald Bold"/>
                <a:cs typeface="INIULK+Oswald Bold"/>
              </a:rPr>
              <a:t>POURCENTAGES</a:t>
            </a:r>
          </a:p>
          <a:p>
            <a:pPr marL="3020466" marR="0">
              <a:lnSpc>
                <a:spcPts val="9675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78" dirty="0">
                <a:solidFill>
                  <a:schemeClr val="bg1"/>
                </a:solidFill>
                <a:latin typeface="INIULK+Oswald Bold"/>
                <a:cs typeface="INIULK+Oswald Bold"/>
              </a:rPr>
              <a:t>PAR</a:t>
            </a:r>
            <a:r>
              <a:rPr sz="6000" b="1" spc="683" dirty="0">
                <a:solidFill>
                  <a:schemeClr val="bg1"/>
                </a:solidFill>
                <a:latin typeface="INIULK+Oswald Bold"/>
                <a:cs typeface="INIULK+Oswald Bold"/>
              </a:rPr>
              <a:t> </a:t>
            </a:r>
            <a:r>
              <a:rPr sz="6000" b="1" spc="679" dirty="0">
                <a:solidFill>
                  <a:schemeClr val="bg1"/>
                </a:solidFill>
                <a:latin typeface="INIULK+Oswald Bold"/>
                <a:cs typeface="INIULK+Oswald Bold"/>
              </a:rPr>
              <a:t>NIVEAU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42695" y="4028183"/>
            <a:ext cx="12154697" cy="606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78"/>
              </a:lnSpc>
              <a:spcBef>
                <a:spcPts val="0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1</a:t>
            </a:r>
            <a:r>
              <a:rPr sz="3450" b="1" spc="668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10% (4positions)</a:t>
            </a:r>
            <a:r>
              <a:rPr sz="3450" b="1" spc="336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des</a:t>
            </a:r>
            <a:r>
              <a:rPr sz="3450" b="1" spc="336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revenus</a:t>
            </a:r>
            <a:r>
              <a:rPr sz="3450" b="1" spc="335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générés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824660" y="5217973"/>
            <a:ext cx="3591064" cy="1796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0771" marR="0">
              <a:lnSpc>
                <a:spcPts val="4478"/>
              </a:lnSpc>
              <a:spcBef>
                <a:spcPts val="0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2</a:t>
            </a:r>
            <a:r>
              <a:rPr sz="3450" b="1" spc="665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8%</a:t>
            </a:r>
          </a:p>
          <a:p>
            <a:pPr marL="79560" marR="0">
              <a:lnSpc>
                <a:spcPts val="4478"/>
              </a:lnSpc>
              <a:spcBef>
                <a:spcPts val="20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3</a:t>
            </a:r>
            <a:r>
              <a:rPr sz="3450" b="1" spc="665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6%</a:t>
            </a:r>
          </a:p>
          <a:p>
            <a:pPr marL="0" marR="0">
              <a:lnSpc>
                <a:spcPts val="4478"/>
              </a:lnSpc>
              <a:spcBef>
                <a:spcPts val="15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4</a:t>
            </a:r>
            <a:r>
              <a:rPr sz="3450" b="1" spc="66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4%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512138" y="5217973"/>
            <a:ext cx="4023708" cy="1796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8360" marR="0">
              <a:lnSpc>
                <a:spcPts val="4478"/>
              </a:lnSpc>
              <a:spcBef>
                <a:spcPts val="0"/>
              </a:spcBef>
              <a:spcAft>
                <a:spcPts val="0"/>
              </a:spcAft>
            </a:pP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(16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 positions)</a:t>
            </a:r>
          </a:p>
          <a:p>
            <a:pPr marL="350225" marR="0">
              <a:lnSpc>
                <a:spcPts val="4478"/>
              </a:lnSpc>
              <a:spcBef>
                <a:spcPts val="20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(64</a:t>
            </a: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positions)</a:t>
            </a:r>
          </a:p>
          <a:p>
            <a:pPr marL="0" marR="0">
              <a:lnSpc>
                <a:spcPts val="4478"/>
              </a:lnSpc>
              <a:spcBef>
                <a:spcPts val="15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(256</a:t>
            </a: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positions)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866883" y="7002658"/>
            <a:ext cx="8706321" cy="1796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4519" marR="0">
              <a:lnSpc>
                <a:spcPts val="4478"/>
              </a:lnSpc>
              <a:spcBef>
                <a:spcPts val="0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5</a:t>
            </a:r>
            <a:r>
              <a:rPr sz="3450" b="1" spc="665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3%</a:t>
            </a:r>
            <a:r>
              <a:rPr sz="3450" b="1" spc="7266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(1024</a:t>
            </a: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positions)</a:t>
            </a:r>
          </a:p>
          <a:p>
            <a:pPr marL="0" marR="0">
              <a:lnSpc>
                <a:spcPts val="4478"/>
              </a:lnSpc>
              <a:spcBef>
                <a:spcPts val="20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6</a:t>
            </a:r>
            <a:r>
              <a:rPr sz="3450" b="1" spc="66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2%</a:t>
            </a:r>
            <a:r>
              <a:rPr sz="3450" b="1" spc="7265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0" dirty="0">
                <a:solidFill>
                  <a:srgbClr val="231F20"/>
                </a:solidFill>
                <a:latin typeface="ITFABB+DM Sans Bold"/>
                <a:cs typeface="ITFABB+DM Sans Bold"/>
              </a:rPr>
              <a:t>(4096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positions)</a:t>
            </a:r>
          </a:p>
          <a:p>
            <a:pPr marL="147306" marR="0">
              <a:lnSpc>
                <a:spcPts val="4478"/>
              </a:lnSpc>
              <a:spcBef>
                <a:spcPts val="156"/>
              </a:spcBef>
              <a:spcAft>
                <a:spcPts val="0"/>
              </a:spcAft>
            </a:pP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Niveau</a:t>
            </a:r>
            <a:r>
              <a:rPr sz="3450" b="1" spc="334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7</a:t>
            </a:r>
            <a:r>
              <a:rPr sz="3450" b="1" spc="666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dirty="0">
                <a:solidFill>
                  <a:srgbClr val="231F20"/>
                </a:solidFill>
                <a:latin typeface="ITFABB+DM Sans Bold"/>
                <a:cs typeface="ITFABB+DM Sans Bold"/>
              </a:rPr>
              <a:t>:</a:t>
            </a:r>
            <a:r>
              <a:rPr sz="3450" b="1" spc="669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1%</a:t>
            </a:r>
            <a:r>
              <a:rPr sz="3450" b="1" spc="4951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1" dirty="0">
                <a:solidFill>
                  <a:srgbClr val="231F20"/>
                </a:solidFill>
                <a:latin typeface="ITFABB+DM Sans Bold"/>
                <a:cs typeface="ITFABB+DM Sans Bold"/>
              </a:rPr>
              <a:t>(16384</a:t>
            </a:r>
            <a:r>
              <a:rPr sz="3450" b="1" spc="333" dirty="0">
                <a:solidFill>
                  <a:srgbClr val="231F20"/>
                </a:solidFill>
                <a:latin typeface="ITFABB+DM Sans Bold"/>
                <a:cs typeface="ITFABB+DM Sans Bold"/>
              </a:rPr>
              <a:t> </a:t>
            </a:r>
            <a:r>
              <a:rPr sz="3450" b="1" spc="332" dirty="0">
                <a:solidFill>
                  <a:srgbClr val="231F20"/>
                </a:solidFill>
                <a:latin typeface="ITFABB+DM Sans Bold"/>
                <a:cs typeface="ITFABB+DM Sans Bold"/>
              </a:rPr>
              <a:t>positions)</a:t>
            </a:r>
          </a:p>
        </p:txBody>
      </p:sp>
      <p:pic>
        <p:nvPicPr>
          <p:cNvPr id="9" name="Image 8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4E2DE7D1-A49D-5720-1477-324D26378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584" y="318157"/>
            <a:ext cx="3436640" cy="3436640"/>
          </a:xfrm>
          <a:prstGeom prst="rect">
            <a:avLst/>
          </a:prstGeom>
        </p:spPr>
      </p:pic>
      <p:pic>
        <p:nvPicPr>
          <p:cNvPr id="11" name="Image 10" descr="Une image contenant texte, graphisme, Graphique, capture d’écran&#10;&#10;Description générée automatiquement">
            <a:extLst>
              <a:ext uri="{FF2B5EF4-FFF2-40B4-BE49-F238E27FC236}">
                <a16:creationId xmlns:a16="http://schemas.microsoft.com/office/drawing/2014/main" id="{8E699DA3-C608-FD60-B028-FAD0CA2D9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76" y="1943335"/>
            <a:ext cx="5076360" cy="12854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301836" y="206618"/>
            <a:ext cx="10033366" cy="2436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880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23" dirty="0">
                <a:solidFill>
                  <a:schemeClr val="bg1"/>
                </a:solidFill>
                <a:latin typeface="SOCAVA+Oswald Bold"/>
                <a:cs typeface="SOCAVA+Oswald Bold"/>
              </a:rPr>
              <a:t>PRIMES</a:t>
            </a:r>
            <a:r>
              <a:rPr sz="6000" b="1" spc="625" dirty="0">
                <a:solidFill>
                  <a:schemeClr val="bg1"/>
                </a:solidFill>
                <a:latin typeface="SOCAVA+Oswald Bold"/>
                <a:cs typeface="SOCAVA+Oswald Bold"/>
              </a:rPr>
              <a:t> </a:t>
            </a:r>
            <a:r>
              <a:rPr sz="6000" b="1" spc="623" dirty="0">
                <a:solidFill>
                  <a:schemeClr val="bg1"/>
                </a:solidFill>
                <a:latin typeface="SOCAVA+Oswald Bold"/>
                <a:cs typeface="SOCAVA+Oswald Bold"/>
              </a:rPr>
              <a:t>ET</a:t>
            </a:r>
            <a:r>
              <a:rPr sz="6000" b="1" spc="625" dirty="0">
                <a:solidFill>
                  <a:schemeClr val="bg1"/>
                </a:solidFill>
                <a:latin typeface="SOCAVA+Oswald Bold"/>
                <a:cs typeface="SOCAVA+Oswald Bold"/>
              </a:rPr>
              <a:t> </a:t>
            </a:r>
            <a:r>
              <a:rPr sz="6000" b="1" spc="622" dirty="0">
                <a:solidFill>
                  <a:schemeClr val="bg1"/>
                </a:solidFill>
                <a:latin typeface="SOCAVA+Oswald Bold"/>
                <a:cs typeface="SOCAVA+Oswald Bold"/>
              </a:rPr>
              <a:t>COMMENT</a:t>
            </a:r>
            <a:r>
              <a:rPr sz="6000" b="1" spc="626" dirty="0">
                <a:solidFill>
                  <a:schemeClr val="bg1"/>
                </a:solidFill>
                <a:latin typeface="SOCAVA+Oswald Bold"/>
                <a:cs typeface="SOCAVA+Oswald Bold"/>
              </a:rPr>
              <a:t> </a:t>
            </a:r>
            <a:r>
              <a:rPr sz="6000" b="1" spc="623" dirty="0">
                <a:solidFill>
                  <a:schemeClr val="bg1"/>
                </a:solidFill>
                <a:latin typeface="SOCAVA+Oswald Bold"/>
                <a:cs typeface="SOCAVA+Oswald Bold"/>
              </a:rPr>
              <a:t>LES</a:t>
            </a:r>
          </a:p>
          <a:p>
            <a:pPr marL="3269745" marR="0">
              <a:lnSpc>
                <a:spcPts val="8792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23" dirty="0">
                <a:solidFill>
                  <a:schemeClr val="bg1"/>
                </a:solidFill>
                <a:latin typeface="SOCAVA+Oswald Bold"/>
                <a:cs typeface="SOCAVA+Oswald Bold"/>
              </a:rPr>
              <a:t>OBTENIR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01836" y="3112517"/>
            <a:ext cx="9836378" cy="1021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2611" marR="0">
              <a:lnSpc>
                <a:spcPts val="3766"/>
              </a:lnSpc>
              <a:spcBef>
                <a:spcPts val="0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POSITION</a:t>
            </a:r>
            <a:r>
              <a:rPr sz="2900" b="1" spc="28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BRONZE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:</a:t>
            </a:r>
          </a:p>
          <a:p>
            <a:pPr marL="0" marR="0">
              <a:lnSpc>
                <a:spcPts val="3766"/>
              </a:lnSpc>
              <a:spcBef>
                <a:spcPts val="158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REMPLIR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2</a:t>
            </a:r>
            <a:r>
              <a:rPr sz="2900" b="1" spc="56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NIVEAUX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POUR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GAGNER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4</a:t>
            </a:r>
            <a:r>
              <a:rPr sz="2900" b="1" spc="56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000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AED.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228761" y="4626992"/>
            <a:ext cx="9982581" cy="1021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547" marR="0">
              <a:lnSpc>
                <a:spcPts val="3766"/>
              </a:lnSpc>
              <a:spcBef>
                <a:spcPts val="0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POSITION</a:t>
            </a:r>
            <a:r>
              <a:rPr sz="2900" b="1" spc="28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ARGENT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:</a:t>
            </a:r>
          </a:p>
          <a:p>
            <a:pPr marL="0" marR="0">
              <a:lnSpc>
                <a:spcPts val="3766"/>
              </a:lnSpc>
              <a:spcBef>
                <a:spcPts val="158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REMPLIR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3</a:t>
            </a:r>
            <a:r>
              <a:rPr sz="2900" b="1" spc="56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NIVEAUX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POUR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GAGNER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12</a:t>
            </a:r>
            <a:r>
              <a:rPr sz="2900" b="1" spc="28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000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AED.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74899" y="6141467"/>
            <a:ext cx="7366818" cy="15260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1735" marR="0">
              <a:lnSpc>
                <a:spcPts val="3766"/>
              </a:lnSpc>
              <a:spcBef>
                <a:spcPts val="0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POSITION</a:t>
            </a:r>
            <a:r>
              <a:rPr sz="2900" b="1" spc="28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7" dirty="0">
                <a:solidFill>
                  <a:schemeClr val="bg1"/>
                </a:solidFill>
                <a:latin typeface="MTTHIM+DM Sans Bold"/>
                <a:cs typeface="MTTHIM+DM Sans Bold"/>
              </a:rPr>
              <a:t>OR</a:t>
            </a:r>
            <a:r>
              <a:rPr sz="2900" b="1" spc="283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:</a:t>
            </a:r>
          </a:p>
          <a:p>
            <a:pPr marL="0" marR="0">
              <a:lnSpc>
                <a:spcPts val="3766"/>
              </a:lnSpc>
              <a:spcBef>
                <a:spcPts val="158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REMPLIR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4</a:t>
            </a:r>
            <a:r>
              <a:rPr sz="2900" b="1" spc="56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NIVEAUX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POUR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GAGNER</a:t>
            </a:r>
          </a:p>
          <a:p>
            <a:pPr marL="2352675" marR="0">
              <a:lnSpc>
                <a:spcPts val="3766"/>
              </a:lnSpc>
              <a:spcBef>
                <a:spcPts val="208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40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000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AED.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008942" y="8160767"/>
            <a:ext cx="10422266" cy="10212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2927" marR="0">
              <a:lnSpc>
                <a:spcPts val="3766"/>
              </a:lnSpc>
              <a:spcBef>
                <a:spcPts val="0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POSITION</a:t>
            </a:r>
            <a:r>
              <a:rPr sz="2900" b="1" spc="280" dirty="0">
                <a:solidFill>
                  <a:schemeClr val="bg1"/>
                </a:solidFill>
                <a:latin typeface="MTTHIM+DM Sans Bold"/>
                <a:cs typeface="MTTHIM+DM Sans Bold"/>
              </a:rPr>
              <a:t> ÉLITE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:</a:t>
            </a:r>
          </a:p>
          <a:p>
            <a:pPr marL="0" marR="0">
              <a:lnSpc>
                <a:spcPts val="3766"/>
              </a:lnSpc>
              <a:spcBef>
                <a:spcPts val="158"/>
              </a:spcBef>
              <a:spcAft>
                <a:spcPts val="0"/>
              </a:spcAft>
            </a:pP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REMPLIR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dirty="0">
                <a:solidFill>
                  <a:schemeClr val="bg1"/>
                </a:solidFill>
                <a:latin typeface="MTTHIM+DM Sans Bold"/>
                <a:cs typeface="MTTHIM+DM Sans Bold"/>
              </a:rPr>
              <a:t>5</a:t>
            </a:r>
            <a:r>
              <a:rPr sz="2900" b="1" spc="560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NIVEAUX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POUR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GAGNER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9" dirty="0">
                <a:solidFill>
                  <a:schemeClr val="bg1"/>
                </a:solidFill>
                <a:latin typeface="MTTHIM+DM Sans Bold"/>
                <a:cs typeface="MTTHIM+DM Sans Bold"/>
              </a:rPr>
              <a:t>200</a:t>
            </a:r>
            <a:r>
              <a:rPr sz="2900" b="1" spc="281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000</a:t>
            </a:r>
            <a:r>
              <a:rPr sz="2900" b="1" spc="282" dirty="0">
                <a:solidFill>
                  <a:schemeClr val="bg1"/>
                </a:solidFill>
                <a:latin typeface="MTTHIM+DM Sans Bold"/>
                <a:cs typeface="MTTHIM+DM Sans Bold"/>
              </a:rPr>
              <a:t> </a:t>
            </a:r>
            <a:r>
              <a:rPr sz="2900" b="1" spc="278" dirty="0">
                <a:solidFill>
                  <a:schemeClr val="bg1"/>
                </a:solidFill>
                <a:latin typeface="MTTHIM+DM Sans Bold"/>
                <a:cs typeface="MTTHIM+DM Sans Bold"/>
              </a:rPr>
              <a:t>AED.</a:t>
            </a:r>
          </a:p>
        </p:txBody>
      </p:sp>
      <p:pic>
        <p:nvPicPr>
          <p:cNvPr id="9" name="Image 8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B36FFD93-503D-A06E-53D5-B134422A06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395957"/>
            <a:ext cx="2716560" cy="27165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59024" y="5145302"/>
            <a:ext cx="10585176" cy="2716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891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76" dirty="0">
                <a:solidFill>
                  <a:srgbClr val="231F20"/>
                </a:solidFill>
                <a:latin typeface="HGAQAO+Oswald Bold"/>
                <a:cs typeface="HGAQAO+Oswald Bold"/>
              </a:rPr>
              <a:t>MERCI</a:t>
            </a:r>
            <a:r>
              <a:rPr sz="6000" b="1" spc="685" dirty="0">
                <a:solidFill>
                  <a:srgbClr val="231F20"/>
                </a:solidFill>
                <a:latin typeface="HGAQAO+Oswald Bold"/>
                <a:cs typeface="HGAQAO+Oswald Bold"/>
              </a:rPr>
              <a:t> </a:t>
            </a:r>
            <a:r>
              <a:rPr sz="6000" b="1" spc="678" dirty="0">
                <a:solidFill>
                  <a:srgbClr val="231F20"/>
                </a:solidFill>
                <a:latin typeface="HGAQAO+Oswald Bold"/>
                <a:cs typeface="HGAQAO+Oswald Bold"/>
              </a:rPr>
              <a:t>D'AVOIR</a:t>
            </a:r>
            <a:r>
              <a:rPr sz="6000" b="1" spc="679" dirty="0">
                <a:solidFill>
                  <a:srgbClr val="231F20"/>
                </a:solidFill>
                <a:latin typeface="HGAQAO+Oswald Bold"/>
                <a:cs typeface="HGAQAO+Oswald Bold"/>
              </a:rPr>
              <a:t> </a:t>
            </a:r>
            <a:r>
              <a:rPr sz="6000" b="1" spc="677" dirty="0">
                <a:solidFill>
                  <a:srgbClr val="231F20"/>
                </a:solidFill>
                <a:latin typeface="HGAQAO+Oswald Bold"/>
                <a:cs typeface="HGAQAO+Oswald Bold"/>
              </a:rPr>
              <a:t>ÉCOUTÉ</a:t>
            </a:r>
          </a:p>
          <a:p>
            <a:pPr marL="0" marR="0">
              <a:lnSpc>
                <a:spcPts val="9606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678" dirty="0">
                <a:solidFill>
                  <a:srgbClr val="231F20"/>
                </a:solidFill>
                <a:latin typeface="HGAQAO+Oswald Bold"/>
                <a:cs typeface="HGAQAO+Oswald Bold"/>
              </a:rPr>
              <a:t>LA</a:t>
            </a:r>
            <a:r>
              <a:rPr sz="6000" b="1" spc="680" dirty="0">
                <a:solidFill>
                  <a:srgbClr val="231F20"/>
                </a:solidFill>
                <a:latin typeface="HGAQAO+Oswald Bold"/>
                <a:cs typeface="HGAQAO+Oswald Bold"/>
              </a:rPr>
              <a:t> </a:t>
            </a:r>
            <a:r>
              <a:rPr sz="6000" b="1" spc="678" dirty="0">
                <a:solidFill>
                  <a:srgbClr val="231F20"/>
                </a:solidFill>
                <a:latin typeface="HGAQAO+Oswald Bold"/>
                <a:cs typeface="HGAQAO+Oswald Bold"/>
              </a:rPr>
              <a:t>PRÉSENTATION</a:t>
            </a:r>
            <a:r>
              <a:rPr sz="6000" b="1" spc="680" dirty="0">
                <a:solidFill>
                  <a:srgbClr val="231F20"/>
                </a:solidFill>
                <a:latin typeface="HGAQAO+Oswald Bold"/>
                <a:cs typeface="HGAQAO+Oswald Bold"/>
              </a:rPr>
              <a:t> </a:t>
            </a:r>
            <a:r>
              <a:rPr sz="6000" b="1" dirty="0">
                <a:solidFill>
                  <a:srgbClr val="231F20"/>
                </a:solidFill>
                <a:latin typeface="HGAQAO+Oswald Bold"/>
                <a:cs typeface="HGAQAO+Oswald Bold"/>
              </a:rPr>
              <a:t>!</a:t>
            </a:r>
          </a:p>
        </p:txBody>
      </p:sp>
      <p:pic>
        <p:nvPicPr>
          <p:cNvPr id="5" name="Image 4" descr="Une image contenant habits, personne, Visage humain, vêtements habillés&#10;&#10;Description générée automatiquement">
            <a:extLst>
              <a:ext uri="{FF2B5EF4-FFF2-40B4-BE49-F238E27FC236}">
                <a16:creationId xmlns:a16="http://schemas.microsoft.com/office/drawing/2014/main" id="{39974E9F-B208-16E1-153F-61493AB24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168" y="850838"/>
            <a:ext cx="6848053" cy="857262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7DEB505-166A-9FEB-4739-63882FBB4F4B}"/>
              </a:ext>
            </a:extLst>
          </p:cNvPr>
          <p:cNvSpPr txBox="1"/>
          <p:nvPr/>
        </p:nvSpPr>
        <p:spPr>
          <a:xfrm>
            <a:off x="1583160" y="1644279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Stéphane </a:t>
            </a:r>
            <a:r>
              <a:rPr lang="fr-FR" sz="6000" b="1" dirty="0" err="1">
                <a:solidFill>
                  <a:schemeClr val="bg1"/>
                </a:solidFill>
              </a:rPr>
              <a:t>Guiral</a:t>
            </a:r>
            <a:r>
              <a:rPr lang="fr-FR" sz="60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r-FR" sz="6000" dirty="0">
                <a:solidFill>
                  <a:schemeClr val="bg1"/>
                </a:solidFill>
              </a:rPr>
              <a:t>Producteur exécutif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28700" y="894481"/>
            <a:ext cx="11859716" cy="19674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819"/>
              </a:lnSpc>
              <a:spcBef>
                <a:spcPts val="0"/>
              </a:spcBef>
              <a:spcAft>
                <a:spcPts val="0"/>
              </a:spcAft>
            </a:pPr>
            <a:r>
              <a:rPr sz="5400" b="1" spc="496" dirty="0">
                <a:solidFill>
                  <a:srgbClr val="231F20"/>
                </a:solidFill>
                <a:latin typeface="KTEKRR+Oswald Bold"/>
                <a:cs typeface="KTEKRR+Oswald Bold"/>
              </a:rPr>
              <a:t>VOUS</a:t>
            </a:r>
            <a:r>
              <a:rPr sz="5400" b="1" spc="504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8" dirty="0">
                <a:solidFill>
                  <a:srgbClr val="231F20"/>
                </a:solidFill>
                <a:latin typeface="KTEKRR+Oswald Bold"/>
                <a:cs typeface="KTEKRR+Oswald Bold"/>
              </a:rPr>
              <a:t>RÊVEZ</a:t>
            </a:r>
            <a:r>
              <a:rPr sz="5400" b="1" spc="504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6" dirty="0">
                <a:solidFill>
                  <a:srgbClr val="231F20"/>
                </a:solidFill>
                <a:latin typeface="KTEKRR+Oswald Bold"/>
                <a:cs typeface="KTEKRR+Oswald Bold"/>
              </a:rPr>
              <a:t>DE</a:t>
            </a:r>
            <a:r>
              <a:rPr sz="5400" b="1" spc="506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6" dirty="0">
                <a:solidFill>
                  <a:srgbClr val="231F20"/>
                </a:solidFill>
                <a:latin typeface="KTEKRR+Oswald Bold"/>
                <a:cs typeface="KTEKRR+Oswald Bold"/>
              </a:rPr>
              <a:t>PRENDRE</a:t>
            </a:r>
          </a:p>
          <a:p>
            <a:pPr marL="0" marR="0">
              <a:lnSpc>
                <a:spcPts val="7125"/>
              </a:lnSpc>
              <a:spcBef>
                <a:spcPts val="0"/>
              </a:spcBef>
              <a:spcAft>
                <a:spcPts val="0"/>
              </a:spcAft>
            </a:pPr>
            <a:r>
              <a:rPr sz="5400" b="1" spc="498" dirty="0">
                <a:solidFill>
                  <a:srgbClr val="231F20"/>
                </a:solidFill>
                <a:latin typeface="KTEKRR+Oswald Bold"/>
                <a:cs typeface="KTEKRR+Oswald Bold"/>
              </a:rPr>
              <a:t>VOTRE</a:t>
            </a:r>
            <a:r>
              <a:rPr sz="5400" b="1" spc="505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8" dirty="0">
                <a:solidFill>
                  <a:srgbClr val="231F20"/>
                </a:solidFill>
                <a:latin typeface="KTEKRR+Oswald Bold"/>
                <a:cs typeface="KTEKRR+Oswald Bold"/>
              </a:rPr>
              <a:t>DESTIN</a:t>
            </a:r>
            <a:r>
              <a:rPr sz="5400" b="1" spc="501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8" dirty="0">
                <a:solidFill>
                  <a:srgbClr val="231F20"/>
                </a:solidFill>
                <a:latin typeface="KTEKRR+Oswald Bold"/>
                <a:cs typeface="KTEKRR+Oswald Bold"/>
              </a:rPr>
              <a:t>EN</a:t>
            </a:r>
            <a:r>
              <a:rPr sz="5400" b="1" spc="501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spc="498" dirty="0">
                <a:solidFill>
                  <a:srgbClr val="231F20"/>
                </a:solidFill>
                <a:latin typeface="KTEKRR+Oswald Bold"/>
                <a:cs typeface="KTEKRR+Oswald Bold"/>
              </a:rPr>
              <a:t>MAIN</a:t>
            </a:r>
            <a:r>
              <a:rPr sz="5400" b="1" spc="502" dirty="0">
                <a:solidFill>
                  <a:srgbClr val="231F20"/>
                </a:solidFill>
                <a:latin typeface="KTEKRR+Oswald Bold"/>
                <a:cs typeface="KTEKRR+Oswald Bold"/>
              </a:rPr>
              <a:t> </a:t>
            </a:r>
            <a:r>
              <a:rPr sz="5400" b="1" dirty="0">
                <a:solidFill>
                  <a:srgbClr val="231F20"/>
                </a:solidFill>
                <a:latin typeface="KTEKRR+Oswald Bold"/>
                <a:cs typeface="KTEKRR+Oswald Bold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19264" y="3816273"/>
            <a:ext cx="13177464" cy="78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1">
              <a:lnSpc>
                <a:spcPts val="2877"/>
              </a:lnSpc>
            </a:pP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CRÉER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QUELQUE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CHOSE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GRAND,</a:t>
            </a:r>
            <a:r>
              <a:rPr sz="3200" b="1" spc="214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QUELQUE</a:t>
            </a:r>
          </a:p>
          <a:p>
            <a:pPr lvl="1">
              <a:lnSpc>
                <a:spcPts val="2877"/>
              </a:lnSpc>
              <a:spcBef>
                <a:spcPts val="122"/>
              </a:spcBef>
            </a:pP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CHOSE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QUI</a:t>
            </a:r>
            <a:r>
              <a:rPr sz="3200" b="1" spc="214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VOUS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APPARTIENT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VRAIMENT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dirty="0">
                <a:solidFill>
                  <a:srgbClr val="231F20"/>
                </a:solidFill>
                <a:latin typeface="NITDSE+DM Sans Bold"/>
                <a:cs typeface="NITDSE+DM Sans Bold"/>
              </a:rPr>
              <a:t>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519264" y="5063667"/>
            <a:ext cx="13537504" cy="78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1557" lvl="1">
              <a:lnSpc>
                <a:spcPts val="2877"/>
              </a:lnSpc>
            </a:pP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AVEC</a:t>
            </a:r>
            <a:r>
              <a:rPr sz="3200" b="1" spc="22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FAME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BOOST,</a:t>
            </a:r>
            <a:r>
              <a:rPr sz="3200" b="1" spc="214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C'EST</a:t>
            </a:r>
            <a:r>
              <a:rPr sz="3200" b="1" spc="22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POSSIBLE.</a:t>
            </a:r>
            <a:r>
              <a:rPr sz="3200" b="1" spc="216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REJOIGNEZ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UNE</a:t>
            </a:r>
          </a:p>
          <a:p>
            <a:pPr lvl="1">
              <a:lnSpc>
                <a:spcPts val="2877"/>
              </a:lnSpc>
              <a:spcBef>
                <a:spcPts val="122"/>
              </a:spcBef>
            </a:pP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COMMUNAUTÉ</a:t>
            </a:r>
            <a:r>
              <a:rPr sz="3200" b="1" spc="217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JEUNES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ENTREPRENEURS.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19264" y="6311061"/>
            <a:ext cx="13537504" cy="11655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1">
              <a:lnSpc>
                <a:spcPts val="2877"/>
              </a:lnSpc>
            </a:pP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LE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LANCEMENT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OFFICIEL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EST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PRÉVU</a:t>
            </a:r>
            <a:r>
              <a:rPr sz="3200" b="1" spc="22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POUR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LE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1" dirty="0">
                <a:solidFill>
                  <a:srgbClr val="231F20"/>
                </a:solidFill>
                <a:latin typeface="NITDSE+DM Sans Bold"/>
                <a:cs typeface="NITDSE+DM Sans Bold"/>
              </a:rPr>
              <a:t>1ER</a:t>
            </a:r>
          </a:p>
          <a:p>
            <a:pPr lvl="1">
              <a:lnSpc>
                <a:spcPts val="2877"/>
              </a:lnSpc>
              <a:spcBef>
                <a:spcPts val="122"/>
              </a:spcBef>
            </a:pP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DÉCEMBRE,</a:t>
            </a:r>
            <a:r>
              <a:rPr sz="3200" b="1" spc="215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MAIS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VOUS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AVEZ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LA</a:t>
            </a:r>
            <a:r>
              <a:rPr sz="3200" b="1" spc="22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CHANCE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</a:p>
          <a:p>
            <a:pPr lvl="1">
              <a:lnSpc>
                <a:spcPts val="2877"/>
              </a:lnSpc>
              <a:spcBef>
                <a:spcPts val="122"/>
              </a:spcBef>
            </a:pP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POUVOIR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rgbClr val="231F20"/>
                </a:solidFill>
                <a:latin typeface="NITDSE+DM Sans Bold"/>
                <a:cs typeface="NITDSE+DM Sans Bold"/>
              </a:rPr>
              <a:t>VOUS</a:t>
            </a:r>
            <a:r>
              <a:rPr sz="3200" b="1" spc="218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rgbClr val="231F20"/>
                </a:solidFill>
                <a:latin typeface="NITDSE+DM Sans Bold"/>
                <a:cs typeface="NITDSE+DM Sans Bold"/>
              </a:rPr>
              <a:t>PRÉ-INSCRIRE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DÈS</a:t>
            </a:r>
            <a:r>
              <a:rPr sz="3200" b="1" spc="21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rgbClr val="231F20"/>
                </a:solidFill>
                <a:latin typeface="NITDSE+DM Sans Bold"/>
                <a:cs typeface="NITDSE+DM Sans Bold"/>
              </a:rPr>
              <a:t>MAINTENANT.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51512" y="8089478"/>
            <a:ext cx="8009105" cy="1152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357" marR="0" algn="ctr">
              <a:lnSpc>
                <a:spcPts val="2877"/>
              </a:lnSpc>
              <a:spcBef>
                <a:spcPts val="0"/>
              </a:spcBef>
              <a:spcAft>
                <a:spcPts val="0"/>
              </a:spcAft>
            </a:pPr>
            <a:r>
              <a:rPr sz="3200" b="1" spc="223" dirty="0">
                <a:solidFill>
                  <a:schemeClr val="tx2"/>
                </a:solidFill>
                <a:latin typeface="NITDSE+DM Sans Bold"/>
                <a:cs typeface="NITDSE+DM Sans Bold"/>
              </a:rPr>
              <a:t>AUJOURD'HUI,</a:t>
            </a:r>
            <a:r>
              <a:rPr sz="3200" b="1" spc="215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chemeClr val="tx2"/>
                </a:solidFill>
                <a:latin typeface="NITDSE+DM Sans Bold"/>
                <a:cs typeface="NITDSE+DM Sans Bold"/>
              </a:rPr>
              <a:t>C'EST</a:t>
            </a:r>
            <a:r>
              <a:rPr sz="3200" b="1" spc="220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dirty="0">
                <a:solidFill>
                  <a:schemeClr val="tx2"/>
                </a:solidFill>
                <a:latin typeface="NITDSE+DM Sans Bold"/>
                <a:cs typeface="NITDSE+DM Sans Bold"/>
              </a:rPr>
              <a:t>À</a:t>
            </a:r>
            <a:r>
              <a:rPr sz="3200" b="1" spc="442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chemeClr val="tx2"/>
                </a:solidFill>
                <a:latin typeface="NITDSE+DM Sans Bold"/>
                <a:cs typeface="NITDSE+DM Sans Bold"/>
              </a:rPr>
              <a:t>VOUS</a:t>
            </a:r>
            <a:r>
              <a:rPr sz="3200" b="1" spc="218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chemeClr val="tx2"/>
                </a:solidFill>
                <a:latin typeface="NITDSE+DM Sans Bold"/>
                <a:cs typeface="NITDSE+DM Sans Bold"/>
              </a:rPr>
              <a:t>DE</a:t>
            </a:r>
            <a:r>
              <a:rPr sz="3200" b="1" spc="218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chemeClr val="tx2"/>
                </a:solidFill>
                <a:latin typeface="NITDSE+DM Sans Bold"/>
                <a:cs typeface="NITDSE+DM Sans Bold"/>
              </a:rPr>
              <a:t>JOUER.</a:t>
            </a:r>
            <a:r>
              <a:rPr sz="3200" b="1" spc="215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2" dirty="0">
                <a:solidFill>
                  <a:schemeClr val="tx2"/>
                </a:solidFill>
                <a:latin typeface="NITDSE+DM Sans Bold"/>
                <a:cs typeface="NITDSE+DM Sans Bold"/>
              </a:rPr>
              <a:t>L'AVENIR</a:t>
            </a:r>
          </a:p>
          <a:p>
            <a:pPr marL="0" marR="0" algn="ctr">
              <a:lnSpc>
                <a:spcPts val="2877"/>
              </a:lnSpc>
              <a:spcBef>
                <a:spcPts val="122"/>
              </a:spcBef>
              <a:spcAft>
                <a:spcPts val="0"/>
              </a:spcAft>
            </a:pPr>
            <a:r>
              <a:rPr sz="3200" b="1" spc="223" dirty="0">
                <a:solidFill>
                  <a:schemeClr val="tx2"/>
                </a:solidFill>
                <a:latin typeface="NITDSE+DM Sans Bold"/>
                <a:cs typeface="NITDSE+DM Sans Bold"/>
              </a:rPr>
              <a:t>EST</a:t>
            </a:r>
            <a:r>
              <a:rPr sz="3200" b="1" spc="219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chemeClr val="tx2"/>
                </a:solidFill>
                <a:latin typeface="NITDSE+DM Sans Bold"/>
                <a:cs typeface="NITDSE+DM Sans Bold"/>
              </a:rPr>
              <a:t>ENTRE</a:t>
            </a:r>
            <a:r>
              <a:rPr sz="3200" b="1" spc="219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4" dirty="0">
                <a:solidFill>
                  <a:schemeClr val="tx2"/>
                </a:solidFill>
                <a:latin typeface="NITDSE+DM Sans Bold"/>
                <a:cs typeface="NITDSE+DM Sans Bold"/>
              </a:rPr>
              <a:t>VOS</a:t>
            </a:r>
            <a:r>
              <a:rPr sz="3200" b="1" spc="218" dirty="0">
                <a:solidFill>
                  <a:schemeClr val="tx2"/>
                </a:solidFill>
                <a:latin typeface="NITDSE+DM Sans Bold"/>
                <a:cs typeface="NITDSE+DM Sans Bold"/>
              </a:rPr>
              <a:t> </a:t>
            </a:r>
            <a:r>
              <a:rPr sz="3200" b="1" spc="223" dirty="0">
                <a:solidFill>
                  <a:schemeClr val="tx2"/>
                </a:solidFill>
                <a:latin typeface="NITDSE+DM Sans Bold"/>
                <a:cs typeface="NITDSE+DM Sans Bold"/>
              </a:rPr>
              <a:t>MAINS.</a:t>
            </a:r>
          </a:p>
        </p:txBody>
      </p:sp>
      <p:pic>
        <p:nvPicPr>
          <p:cNvPr id="9" name="Image 8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80C2B86E-26DA-2D0C-CF21-432775A48C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4600" y="207676"/>
            <a:ext cx="3436640" cy="3436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0" y="664953"/>
            <a:ext cx="18145000" cy="1365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68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7050" b="1" spc="679" dirty="0">
                <a:solidFill>
                  <a:srgbClr val="231F20"/>
                </a:solidFill>
                <a:latin typeface="WLLBMJ+Oswald Bold"/>
                <a:cs typeface="WLLBMJ+Oswald Bold"/>
              </a:rPr>
              <a:t> </a:t>
            </a:r>
            <a:endParaRPr sz="7050" b="1" spc="681" dirty="0">
              <a:solidFill>
                <a:srgbClr val="231F20"/>
              </a:solidFill>
              <a:latin typeface="WLLBMJ+Oswald Bold"/>
              <a:cs typeface="WLLBMJ+Oswald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3904" y="2583732"/>
            <a:ext cx="11468448" cy="1365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968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7050" b="1" spc="686" dirty="0">
                <a:solidFill>
                  <a:srgbClr val="231F20"/>
                </a:solidFill>
                <a:latin typeface="WLLBMJ+Oswald Bold"/>
                <a:cs typeface="WLLBMJ+Oswald Bold"/>
              </a:rPr>
              <a:t> </a:t>
            </a:r>
            <a:endParaRPr sz="7050" b="1" spc="679" dirty="0">
              <a:solidFill>
                <a:srgbClr val="231F20"/>
              </a:solidFill>
              <a:latin typeface="WLLBMJ+Oswald Bold"/>
              <a:cs typeface="WLLBMJ+Oswald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76247" y="6157565"/>
            <a:ext cx="8735506" cy="10991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79"/>
              </a:lnSpc>
              <a:spcBef>
                <a:spcPts val="0"/>
              </a:spcBef>
              <a:spcAft>
                <a:spcPts val="0"/>
              </a:spcAft>
            </a:pP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VENDS</a:t>
            </a:r>
            <a:r>
              <a:rPr sz="3150" b="1" spc="304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6" dirty="0">
                <a:solidFill>
                  <a:srgbClr val="231F20"/>
                </a:solidFill>
                <a:latin typeface="IQTGQQ+DM Sans Bold"/>
                <a:cs typeface="IQTGQQ+DM Sans Bold"/>
              </a:rPr>
              <a:t>DES</a:t>
            </a:r>
            <a:r>
              <a:rPr sz="3150" b="1" spc="304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ABONNEMENTS</a:t>
            </a:r>
            <a:r>
              <a:rPr sz="3150" b="1" spc="305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7" dirty="0">
                <a:solidFill>
                  <a:srgbClr val="231F20"/>
                </a:solidFill>
                <a:latin typeface="IQTGQQ+DM Sans Bold"/>
                <a:cs typeface="IQTGQQ+DM Sans Bold"/>
              </a:rPr>
              <a:t>EXCLUSIFS</a:t>
            </a:r>
          </a:p>
          <a:p>
            <a:pPr marL="95398" marR="0">
              <a:lnSpc>
                <a:spcPts val="4079"/>
              </a:lnSpc>
              <a:spcBef>
                <a:spcPts val="195"/>
              </a:spcBef>
              <a:spcAft>
                <a:spcPts val="0"/>
              </a:spcAft>
            </a:pP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POUR</a:t>
            </a:r>
            <a:r>
              <a:rPr sz="3150" b="1" spc="304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6" dirty="0">
                <a:solidFill>
                  <a:srgbClr val="231F20"/>
                </a:solidFill>
                <a:latin typeface="IQTGQQ+DM Sans Bold"/>
                <a:cs typeface="IQTGQQ+DM Sans Bold"/>
              </a:rPr>
              <a:t>SEULEMENT</a:t>
            </a:r>
            <a:r>
              <a:rPr sz="3150" b="1" spc="304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6" dirty="0">
                <a:solidFill>
                  <a:srgbClr val="231F20"/>
                </a:solidFill>
                <a:latin typeface="IQTGQQ+DM Sans Bold"/>
                <a:cs typeface="IQTGQQ+DM Sans Bold"/>
              </a:rPr>
              <a:t>200</a:t>
            </a:r>
            <a:r>
              <a:rPr sz="3150" b="1" spc="302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6" dirty="0">
                <a:solidFill>
                  <a:srgbClr val="231F20"/>
                </a:solidFill>
                <a:latin typeface="IQTGQQ+DM Sans Bold"/>
                <a:cs typeface="IQTGQQ+DM Sans Bold"/>
              </a:rPr>
              <a:t>AED</a:t>
            </a:r>
            <a:r>
              <a:rPr sz="3150" b="1" spc="302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CHACUN.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88421" y="8233321"/>
            <a:ext cx="8723202" cy="1099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79"/>
              </a:lnSpc>
              <a:spcBef>
                <a:spcPts val="0"/>
              </a:spcBef>
              <a:spcAft>
                <a:spcPts val="0"/>
              </a:spcAft>
            </a:pPr>
            <a:r>
              <a:rPr sz="3150" b="1" spc="297" dirty="0">
                <a:solidFill>
                  <a:srgbClr val="231F20"/>
                </a:solidFill>
                <a:latin typeface="IQTGQQ+DM Sans Bold"/>
                <a:cs typeface="IQTGQQ+DM Sans Bold"/>
              </a:rPr>
              <a:t>LE</a:t>
            </a:r>
            <a:r>
              <a:rPr sz="3150" b="1" spc="302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CONTENU</a:t>
            </a:r>
            <a:r>
              <a:rPr sz="3150" b="1" spc="303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7" dirty="0">
                <a:solidFill>
                  <a:srgbClr val="231F20"/>
                </a:solidFill>
                <a:latin typeface="IQTGQQ+DM Sans Bold"/>
                <a:cs typeface="IQTGQQ+DM Sans Bold"/>
              </a:rPr>
              <a:t>ATTIRE</a:t>
            </a:r>
            <a:r>
              <a:rPr sz="3150" b="1" spc="303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6" dirty="0">
                <a:solidFill>
                  <a:srgbClr val="231F20"/>
                </a:solidFill>
                <a:latin typeface="IQTGQQ+DM Sans Bold"/>
                <a:cs typeface="IQTGQQ+DM Sans Bold"/>
              </a:rPr>
              <a:t>DES</a:t>
            </a:r>
            <a:r>
              <a:rPr sz="3150" b="1" spc="304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ABONNÉS</a:t>
            </a:r>
            <a:r>
              <a:rPr sz="3150" b="1" spc="305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5" dirty="0">
                <a:solidFill>
                  <a:srgbClr val="231F20"/>
                </a:solidFill>
                <a:latin typeface="IQTGQQ+DM Sans Bold"/>
                <a:cs typeface="IQTGQQ+DM Sans Bold"/>
              </a:rPr>
              <a:t>DU</a:t>
            </a:r>
          </a:p>
          <a:p>
            <a:pPr marL="2556272" marR="0">
              <a:lnSpc>
                <a:spcPts val="4079"/>
              </a:lnSpc>
              <a:spcBef>
                <a:spcPts val="195"/>
              </a:spcBef>
              <a:spcAft>
                <a:spcPts val="0"/>
              </a:spcAft>
            </a:pPr>
            <a:r>
              <a:rPr sz="3150" b="1" spc="293" dirty="0">
                <a:solidFill>
                  <a:srgbClr val="231F20"/>
                </a:solidFill>
                <a:latin typeface="IQTGQQ+DM Sans Bold"/>
                <a:cs typeface="IQTGQQ+DM Sans Bold"/>
              </a:rPr>
              <a:t>MONDE</a:t>
            </a:r>
            <a:r>
              <a:rPr sz="3150" b="1" spc="306" dirty="0">
                <a:solidFill>
                  <a:srgbClr val="231F20"/>
                </a:solidFill>
                <a:latin typeface="IQTGQQ+DM Sans Bold"/>
                <a:cs typeface="IQTGQQ+DM Sans Bold"/>
              </a:rPr>
              <a:t> </a:t>
            </a:r>
            <a:r>
              <a:rPr sz="3150" b="1" spc="297" dirty="0">
                <a:solidFill>
                  <a:srgbClr val="231F20"/>
                </a:solidFill>
                <a:latin typeface="IQTGQQ+DM Sans Bold"/>
                <a:cs typeface="IQTGQQ+DM Sans Bold"/>
              </a:rPr>
              <a:t>ENTIER.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9C2A7C3-1CFF-7898-390A-0BACF94F50EC}"/>
              </a:ext>
            </a:extLst>
          </p:cNvPr>
          <p:cNvSpPr txBox="1"/>
          <p:nvPr/>
        </p:nvSpPr>
        <p:spPr>
          <a:xfrm>
            <a:off x="1007096" y="772024"/>
            <a:ext cx="16273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Abonnement à la chaîne </a:t>
            </a:r>
            <a:r>
              <a:rPr lang="fr-FR" sz="6000" b="1" dirty="0" err="1">
                <a:solidFill>
                  <a:schemeClr val="bg1"/>
                </a:solidFill>
              </a:rPr>
              <a:t>Baticlub.TVN</a:t>
            </a:r>
            <a:endParaRPr lang="fr-FR" sz="60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Une image contenant texte, graphisme, Graphique, capture d’écran&#10;&#10;Description générée automatiquement">
            <a:extLst>
              <a:ext uri="{FF2B5EF4-FFF2-40B4-BE49-F238E27FC236}">
                <a16:creationId xmlns:a16="http://schemas.microsoft.com/office/drawing/2014/main" id="{D00C12A6-0095-41EE-9C3C-154F05E17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128" y="2055091"/>
            <a:ext cx="15697744" cy="37491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06034" y="3336950"/>
            <a:ext cx="10675932" cy="2721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7"/>
              </a:lnSpc>
              <a:spcBef>
                <a:spcPts val="0"/>
              </a:spcBef>
              <a:spcAft>
                <a:spcPts val="0"/>
              </a:spcAft>
            </a:pPr>
            <a:r>
              <a:rPr sz="7150" b="1" spc="696" dirty="0">
                <a:solidFill>
                  <a:schemeClr val="bg1"/>
                </a:solidFill>
                <a:latin typeface="NSPWVL+Oswald Bold"/>
                <a:cs typeface="NSPWVL+Oswald Bold"/>
              </a:rPr>
              <a:t>LICENCE</a:t>
            </a:r>
            <a:r>
              <a:rPr sz="7150" b="1" spc="698" dirty="0">
                <a:solidFill>
                  <a:schemeClr val="bg1"/>
                </a:solidFill>
                <a:latin typeface="NSPWVL+Oswald Bold"/>
                <a:cs typeface="NSPWVL+Oswald Bold"/>
              </a:rPr>
              <a:t> </a:t>
            </a:r>
            <a:r>
              <a:rPr sz="7150" b="1" spc="697" dirty="0">
                <a:solidFill>
                  <a:schemeClr val="bg1"/>
                </a:solidFill>
                <a:latin typeface="NSPWVL+Oswald Bold"/>
                <a:cs typeface="NSPWVL+Oswald Bold"/>
              </a:rPr>
              <a:t>D'INSCRIPTION</a:t>
            </a:r>
          </a:p>
          <a:p>
            <a:pPr marL="2826684" marR="0">
              <a:lnSpc>
                <a:spcPts val="9829"/>
              </a:lnSpc>
              <a:spcBef>
                <a:spcPts val="0"/>
              </a:spcBef>
              <a:spcAft>
                <a:spcPts val="0"/>
              </a:spcAft>
            </a:pPr>
            <a:r>
              <a:rPr sz="7150" b="1" spc="696" dirty="0">
                <a:solidFill>
                  <a:schemeClr val="bg1"/>
                </a:solidFill>
                <a:latin typeface="NSPWVL+Oswald Bold"/>
                <a:cs typeface="NSPWVL+Oswald Bold"/>
              </a:rPr>
              <a:t>ABORDABLE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31432" y="6937350"/>
            <a:ext cx="10664555" cy="2518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684"/>
              </a:lnSpc>
              <a:spcBef>
                <a:spcPts val="0"/>
              </a:spcBef>
              <a:spcAft>
                <a:spcPts val="0"/>
              </a:spcAft>
            </a:pP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POUR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SEULEMENT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200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AED,</a:t>
            </a:r>
            <a:r>
              <a:rPr sz="3600" b="1" spc="353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TU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ACCÈDES</a:t>
            </a:r>
          </a:p>
          <a:p>
            <a:pPr marL="769887" marR="0">
              <a:lnSpc>
                <a:spcPts val="4684"/>
              </a:lnSpc>
              <a:spcBef>
                <a:spcPts val="215"/>
              </a:spcBef>
              <a:spcAft>
                <a:spcPts val="0"/>
              </a:spcAft>
            </a:pPr>
            <a:r>
              <a:rPr sz="3600" b="1" dirty="0">
                <a:solidFill>
                  <a:schemeClr val="bg1"/>
                </a:solidFill>
                <a:latin typeface="CIUESV+DM Sans Bold"/>
                <a:cs typeface="CIUESV+DM Sans Bold"/>
              </a:rPr>
              <a:t>À</a:t>
            </a:r>
            <a:r>
              <a:rPr sz="3600" b="1" spc="703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UNE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OPPORTUNITÉ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UNIQUE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POUR</a:t>
            </a:r>
          </a:p>
          <a:p>
            <a:pPr marL="433536" marR="0">
              <a:lnSpc>
                <a:spcPts val="4684"/>
              </a:lnSpc>
              <a:spcBef>
                <a:spcPts val="265"/>
              </a:spcBef>
              <a:spcAft>
                <a:spcPts val="0"/>
              </a:spcAft>
            </a:pP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DÉMARRER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TON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PROPRE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BUSINESS</a:t>
            </a:r>
            <a:r>
              <a:rPr sz="3600" b="1" spc="352" dirty="0">
                <a:solidFill>
                  <a:schemeClr val="bg1"/>
                </a:solidFill>
                <a:latin typeface="CIUESV+DM Sans Bold"/>
                <a:cs typeface="CIUESV+DM Sans Bold"/>
              </a:rPr>
              <a:t> </a:t>
            </a: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EN</a:t>
            </a:r>
          </a:p>
          <a:p>
            <a:pPr marL="4429720" marR="0">
              <a:lnSpc>
                <a:spcPts val="4684"/>
              </a:lnSpc>
              <a:spcBef>
                <a:spcPts val="215"/>
              </a:spcBef>
              <a:spcAft>
                <a:spcPts val="0"/>
              </a:spcAft>
            </a:pPr>
            <a:r>
              <a:rPr sz="3600" b="1" spc="351" dirty="0">
                <a:solidFill>
                  <a:schemeClr val="bg1"/>
                </a:solidFill>
                <a:latin typeface="CIUESV+DM Sans Bold"/>
                <a:cs typeface="CIUESV+DM Sans Bold"/>
              </a:rPr>
              <a:t>LIGNE.</a:t>
            </a:r>
          </a:p>
        </p:txBody>
      </p:sp>
      <p:pic>
        <p:nvPicPr>
          <p:cNvPr id="6" name="Image 5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7F5B1005-3519-E97E-C130-49623D8579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696" y="222357"/>
            <a:ext cx="3148608" cy="31486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73733" y="547244"/>
            <a:ext cx="14719243" cy="2474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631"/>
              </a:lnSpc>
              <a:spcBef>
                <a:spcPts val="0"/>
              </a:spcBef>
              <a:spcAft>
                <a:spcPts val="0"/>
              </a:spcAft>
            </a:pP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CONSTRUISEZ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VOTRE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MATRICE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4X7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POUR</a:t>
            </a:r>
          </a:p>
          <a:p>
            <a:pPr marL="295572" marR="0">
              <a:lnSpc>
                <a:spcPts val="8550"/>
              </a:lnSpc>
              <a:spcBef>
                <a:spcPts val="0"/>
              </a:spcBef>
              <a:spcAft>
                <a:spcPts val="0"/>
              </a:spcAft>
            </a:pP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RÉCOLTER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DES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GAINS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spc="329" dirty="0">
                <a:solidFill>
                  <a:srgbClr val="231F20"/>
                </a:solidFill>
                <a:latin typeface="INIULK+Oswald Bold"/>
                <a:cs typeface="INIULK+Oswald Bold"/>
              </a:rPr>
              <a:t>EXCEPTIONNELS</a:t>
            </a:r>
            <a:r>
              <a:rPr sz="6250" b="1" spc="330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250" b="1" dirty="0">
                <a:solidFill>
                  <a:srgbClr val="231F20"/>
                </a:solidFill>
                <a:latin typeface="INIULK+Oswald Bold"/>
                <a:cs typeface="INIULK+Oswald Bold"/>
              </a:rPr>
              <a:t>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55224" y="3703427"/>
            <a:ext cx="2373010" cy="48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81"/>
              </a:lnSpc>
              <a:spcBef>
                <a:spcPts val="0"/>
              </a:spcBef>
              <a:spcAft>
                <a:spcPts val="0"/>
              </a:spcAft>
            </a:pPr>
            <a:r>
              <a:rPr sz="3000" b="1" spc="20" dirty="0">
                <a:solidFill>
                  <a:schemeClr val="bg1"/>
                </a:solidFill>
                <a:latin typeface="KFECAI+DM Sans Bold"/>
                <a:cs typeface="KFECAI+DM Sans Bold"/>
              </a:rPr>
              <a:t>Objectif</a:t>
            </a:r>
            <a:r>
              <a:rPr sz="3000" b="1" spc="28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spc="18" dirty="0">
                <a:solidFill>
                  <a:schemeClr val="bg1"/>
                </a:solidFill>
                <a:latin typeface="KFECAI+DM Sans Bold"/>
                <a:cs typeface="KFECAI+DM Sans Bold"/>
              </a:rPr>
              <a:t>n°</a:t>
            </a:r>
            <a:r>
              <a:rPr sz="3000" b="1" spc="30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dirty="0">
                <a:solidFill>
                  <a:schemeClr val="bg1"/>
                </a:solidFill>
                <a:latin typeface="KFECAI+DM Sans Bold"/>
                <a:cs typeface="KFECAI+DM Sans Bold"/>
              </a:rPr>
              <a:t>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279115" y="3657371"/>
            <a:ext cx="2458578" cy="48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81"/>
              </a:lnSpc>
              <a:spcBef>
                <a:spcPts val="0"/>
              </a:spcBef>
              <a:spcAft>
                <a:spcPts val="0"/>
              </a:spcAft>
            </a:pPr>
            <a:r>
              <a:rPr sz="3000" b="1" spc="20" dirty="0">
                <a:solidFill>
                  <a:schemeClr val="bg1"/>
                </a:solidFill>
                <a:latin typeface="KFECAI+DM Sans Bold"/>
                <a:cs typeface="KFECAI+DM Sans Bold"/>
              </a:rPr>
              <a:t>Objectif</a:t>
            </a:r>
            <a:r>
              <a:rPr sz="3000" b="1" spc="28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spc="18" dirty="0">
                <a:solidFill>
                  <a:schemeClr val="bg1"/>
                </a:solidFill>
                <a:latin typeface="KFECAI+DM Sans Bold"/>
                <a:cs typeface="KFECAI+DM Sans Bold"/>
              </a:rPr>
              <a:t>n°</a:t>
            </a:r>
            <a:r>
              <a:rPr sz="3000" b="1" spc="30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dirty="0">
                <a:solidFill>
                  <a:schemeClr val="bg1"/>
                </a:solidFill>
                <a:latin typeface="KFECAI+DM Sans Bold"/>
                <a:cs typeface="KFECAI+DM Sans Bold"/>
              </a:rPr>
              <a:t>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458239" y="3611315"/>
            <a:ext cx="2468044" cy="48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881"/>
              </a:lnSpc>
              <a:spcBef>
                <a:spcPts val="0"/>
              </a:spcBef>
              <a:spcAft>
                <a:spcPts val="0"/>
              </a:spcAft>
            </a:pPr>
            <a:r>
              <a:rPr sz="3000" b="1" spc="20" dirty="0">
                <a:solidFill>
                  <a:schemeClr val="bg1"/>
                </a:solidFill>
                <a:latin typeface="KFECAI+DM Sans Bold"/>
                <a:cs typeface="KFECAI+DM Sans Bold"/>
              </a:rPr>
              <a:t>Objectif</a:t>
            </a:r>
            <a:r>
              <a:rPr sz="3000" b="1" spc="28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spc="18" dirty="0">
                <a:solidFill>
                  <a:schemeClr val="bg1"/>
                </a:solidFill>
                <a:latin typeface="KFECAI+DM Sans Bold"/>
                <a:cs typeface="KFECAI+DM Sans Bold"/>
              </a:rPr>
              <a:t>n°</a:t>
            </a:r>
            <a:r>
              <a:rPr sz="3000" b="1" spc="30" dirty="0">
                <a:solidFill>
                  <a:schemeClr val="bg1"/>
                </a:solidFill>
                <a:latin typeface="KFECAI+DM Sans Bold"/>
                <a:cs typeface="KFECAI+DM Sans Bold"/>
              </a:rPr>
              <a:t> </a:t>
            </a:r>
            <a:r>
              <a:rPr sz="3000" b="1" dirty="0">
                <a:solidFill>
                  <a:schemeClr val="bg1"/>
                </a:solidFill>
                <a:latin typeface="KFECAI+DM Sans Bold"/>
                <a:cs typeface="KFECAI+DM Sans Bold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610791" y="4916463"/>
            <a:ext cx="5795226" cy="247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17"/>
              </a:lnSpc>
              <a:spcBef>
                <a:spcPts val="0"/>
              </a:spcBef>
              <a:spcAft>
                <a:spcPts val="0"/>
              </a:spcAft>
            </a:pPr>
            <a:r>
              <a:rPr sz="2000" b="1" spc="202" dirty="0">
                <a:solidFill>
                  <a:srgbClr val="231F20"/>
                </a:solidFill>
                <a:latin typeface="KFECAI+DM Sans Bold"/>
                <a:cs typeface="KFECAI+DM Sans Bold"/>
              </a:rPr>
              <a:t>C’EST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LE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POUVOIR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LA</a:t>
            </a:r>
            <a:r>
              <a:rPr sz="2000" b="1" spc="20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MATRICE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4X7.</a:t>
            </a:r>
          </a:p>
          <a:p>
            <a:pPr marL="151672" marR="0">
              <a:lnSpc>
                <a:spcPts val="2617"/>
              </a:lnSpc>
              <a:spcBef>
                <a:spcPts val="190"/>
              </a:spcBef>
              <a:spcAft>
                <a:spcPts val="0"/>
              </a:spcAft>
            </a:pP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EN</a:t>
            </a:r>
            <a:r>
              <a:rPr sz="2000" b="1" spc="20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RECRUTANT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SIMPLEMENT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QUATRE</a:t>
            </a:r>
          </a:p>
          <a:p>
            <a:pPr marL="251354" marR="0">
              <a:lnSpc>
                <a:spcPts val="2617"/>
              </a:lnSpc>
              <a:spcBef>
                <a:spcPts val="140"/>
              </a:spcBef>
              <a:spcAft>
                <a:spcPts val="0"/>
              </a:spcAft>
            </a:pP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PERSONNES,</a:t>
            </a:r>
            <a:r>
              <a:rPr sz="2000" b="1" spc="195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DÉCLENCHEZ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UN</a:t>
            </a:r>
          </a:p>
          <a:p>
            <a:pPr marL="271290" marR="0">
              <a:lnSpc>
                <a:spcPts val="2617"/>
              </a:lnSpc>
              <a:spcBef>
                <a:spcPts val="190"/>
              </a:spcBef>
              <a:spcAft>
                <a:spcPts val="0"/>
              </a:spcAft>
            </a:pP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EFFET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BOULE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NEIGE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5" dirty="0">
                <a:solidFill>
                  <a:srgbClr val="231F20"/>
                </a:solidFill>
                <a:latin typeface="KFECAI+DM Sans Bold"/>
                <a:cs typeface="KFECAI+DM Sans Bold"/>
              </a:rPr>
              <a:t>OÙ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CHAQUE</a:t>
            </a:r>
          </a:p>
          <a:p>
            <a:pPr marL="277154" marR="0">
              <a:lnSpc>
                <a:spcPts val="2617"/>
              </a:lnSpc>
              <a:spcBef>
                <a:spcPts val="140"/>
              </a:spcBef>
              <a:spcAft>
                <a:spcPts val="0"/>
              </a:spcAft>
            </a:pP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MEMBRE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VOTRE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RÉSEAU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2" dirty="0">
                <a:solidFill>
                  <a:srgbClr val="231F20"/>
                </a:solidFill>
                <a:latin typeface="KFECAI+DM Sans Bold"/>
                <a:cs typeface="KFECAI+DM Sans Bold"/>
              </a:rPr>
              <a:t>FAIT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</a:p>
          <a:p>
            <a:pPr marL="233372" marR="0">
              <a:lnSpc>
                <a:spcPts val="2617"/>
              </a:lnSpc>
              <a:spcBef>
                <a:spcPts val="190"/>
              </a:spcBef>
              <a:spcAft>
                <a:spcPts val="0"/>
              </a:spcAft>
            </a:pP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MÊME,</a:t>
            </a:r>
            <a:r>
              <a:rPr sz="2000" b="1" spc="194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ET</a:t>
            </a:r>
            <a:r>
              <a:rPr sz="2000" b="1" spc="20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AINSI</a:t>
            </a:r>
            <a:r>
              <a:rPr sz="2000" b="1" spc="196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4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000" b="1" spc="19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2" dirty="0">
                <a:solidFill>
                  <a:srgbClr val="231F20"/>
                </a:solidFill>
                <a:latin typeface="KFECAI+DM Sans Bold"/>
                <a:cs typeface="KFECAI+DM Sans Bold"/>
              </a:rPr>
              <a:t>SUITE,</a:t>
            </a:r>
            <a:r>
              <a:rPr sz="2000" b="1" spc="196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JUSQU'AU</a:t>
            </a:r>
          </a:p>
          <a:p>
            <a:pPr marL="1510860" marR="0">
              <a:lnSpc>
                <a:spcPts val="2617"/>
              </a:lnSpc>
              <a:spcBef>
                <a:spcPts val="190"/>
              </a:spcBef>
              <a:spcAft>
                <a:spcPts val="0"/>
              </a:spcAft>
            </a:pP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SEPTIÈME</a:t>
            </a:r>
            <a:r>
              <a:rPr sz="2000" b="1" spc="19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000" b="1" spc="203" dirty="0">
                <a:solidFill>
                  <a:srgbClr val="231F20"/>
                </a:solidFill>
                <a:latin typeface="KFECAI+DM Sans Bold"/>
                <a:cs typeface="KFECAI+DM Sans Bold"/>
              </a:rPr>
              <a:t>NIVEAU.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13193" y="4916463"/>
            <a:ext cx="4257072" cy="202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6092" marR="0">
              <a:lnSpc>
                <a:spcPts val="3012"/>
              </a:lnSpc>
              <a:spcBef>
                <a:spcPts val="0"/>
              </a:spcBef>
              <a:spcAft>
                <a:spcPts val="0"/>
              </a:spcAft>
            </a:pP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IMAGINEZ</a:t>
            </a:r>
            <a:r>
              <a:rPr sz="2300" b="1" spc="22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5" dirty="0">
                <a:solidFill>
                  <a:srgbClr val="231F20"/>
                </a:solidFill>
                <a:latin typeface="KFECAI+DM Sans Bold"/>
                <a:cs typeface="KFECAI+DM Sans Bold"/>
              </a:rPr>
              <a:t>UN</a:t>
            </a:r>
            <a:r>
              <a:rPr sz="23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SYSTÈME</a:t>
            </a:r>
          </a:p>
          <a:p>
            <a:pPr marL="0" marR="0">
              <a:lnSpc>
                <a:spcPts val="3012"/>
              </a:lnSpc>
              <a:spcBef>
                <a:spcPts val="187"/>
              </a:spcBef>
              <a:spcAft>
                <a:spcPts val="0"/>
              </a:spcAft>
            </a:pPr>
            <a:r>
              <a:rPr sz="2300" b="1" spc="236" dirty="0">
                <a:solidFill>
                  <a:srgbClr val="231F20"/>
                </a:solidFill>
                <a:latin typeface="KFECAI+DM Sans Bold"/>
                <a:cs typeface="KFECAI+DM Sans Bold"/>
              </a:rPr>
              <a:t>OÙ</a:t>
            </a:r>
            <a:r>
              <a:rPr sz="2300" b="1" spc="22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5" dirty="0">
                <a:solidFill>
                  <a:srgbClr val="231F20"/>
                </a:solidFill>
                <a:latin typeface="KFECAI+DM Sans Bold"/>
                <a:cs typeface="KFECAI+DM Sans Bold"/>
              </a:rPr>
              <a:t>CHAQUE</a:t>
            </a:r>
            <a:r>
              <a:rPr sz="2300" b="1" spc="22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EFFORT</a:t>
            </a:r>
            <a:r>
              <a:rPr sz="23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6" dirty="0">
                <a:solidFill>
                  <a:srgbClr val="231F20"/>
                </a:solidFill>
                <a:latin typeface="KFECAI+DM Sans Bold"/>
                <a:cs typeface="KFECAI+DM Sans Bold"/>
              </a:rPr>
              <a:t>QUE</a:t>
            </a:r>
          </a:p>
          <a:p>
            <a:pPr marL="480863" marR="0">
              <a:lnSpc>
                <a:spcPts val="3012"/>
              </a:lnSpc>
              <a:spcBef>
                <a:spcPts val="137"/>
              </a:spcBef>
              <a:spcAft>
                <a:spcPts val="0"/>
              </a:spcAft>
            </a:pPr>
            <a:r>
              <a:rPr sz="2300" b="1" spc="235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  <a:r>
              <a:rPr sz="2300" b="1" spc="228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3" dirty="0">
                <a:solidFill>
                  <a:srgbClr val="231F20"/>
                </a:solidFill>
                <a:latin typeface="KFECAI+DM Sans Bold"/>
                <a:cs typeface="KFECAI+DM Sans Bold"/>
              </a:rPr>
              <a:t>FAITES</a:t>
            </a:r>
            <a:r>
              <a:rPr sz="2300" b="1" spc="23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5" dirty="0">
                <a:solidFill>
                  <a:srgbClr val="231F20"/>
                </a:solidFill>
                <a:latin typeface="KFECAI+DM Sans Bold"/>
                <a:cs typeface="KFECAI+DM Sans Bold"/>
              </a:rPr>
              <a:t>POUR</a:t>
            </a:r>
          </a:p>
          <a:p>
            <a:pPr marL="494407" marR="0">
              <a:lnSpc>
                <a:spcPts val="3012"/>
              </a:lnSpc>
              <a:spcBef>
                <a:spcPts val="187"/>
              </a:spcBef>
              <a:spcAft>
                <a:spcPts val="0"/>
              </a:spcAft>
            </a:pP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RECRUTER</a:t>
            </a:r>
            <a:r>
              <a:rPr sz="23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5" dirty="0">
                <a:solidFill>
                  <a:srgbClr val="231F20"/>
                </a:solidFill>
                <a:latin typeface="KFECAI+DM Sans Bold"/>
                <a:cs typeface="KFECAI+DM Sans Bold"/>
              </a:rPr>
              <a:t>QUATRE</a:t>
            </a:r>
          </a:p>
          <a:p>
            <a:pPr marL="832544" marR="0">
              <a:lnSpc>
                <a:spcPts val="3012"/>
              </a:lnSpc>
              <a:spcBef>
                <a:spcPts val="137"/>
              </a:spcBef>
              <a:spcAft>
                <a:spcPts val="0"/>
              </a:spcAft>
            </a:pP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PERSONNES</a:t>
            </a:r>
            <a:r>
              <a:rPr sz="2300" b="1" spc="22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SE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536488" y="4916463"/>
            <a:ext cx="4311546" cy="2480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1760" marR="0">
              <a:lnSpc>
                <a:spcPts val="3109"/>
              </a:lnSpc>
              <a:spcBef>
                <a:spcPts val="0"/>
              </a:spcBef>
              <a:spcAft>
                <a:spcPts val="0"/>
              </a:spcAft>
            </a:pP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CHAQUE</a:t>
            </a:r>
            <a:r>
              <a:rPr sz="2400" b="1" spc="233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NIVEAU</a:t>
            </a:r>
            <a:r>
              <a:rPr sz="24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QUE</a:t>
            </a:r>
          </a:p>
          <a:p>
            <a:pPr marL="0" marR="0">
              <a:lnSpc>
                <a:spcPts val="3109"/>
              </a:lnSpc>
              <a:spcBef>
                <a:spcPts val="115"/>
              </a:spcBef>
              <a:spcAft>
                <a:spcPts val="0"/>
              </a:spcAft>
            </a:pP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  <a:r>
              <a:rPr sz="2400" b="1" spc="233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REMPLISSEZ</a:t>
            </a:r>
            <a:r>
              <a:rPr sz="2400" b="1" spc="23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</a:p>
          <a:p>
            <a:pPr marL="906065" marR="0">
              <a:lnSpc>
                <a:spcPts val="3109"/>
              </a:lnSpc>
              <a:spcBef>
                <a:spcPts val="165"/>
              </a:spcBef>
              <a:spcAft>
                <a:spcPts val="0"/>
              </a:spcAft>
            </a:pP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RAPPORTE</a:t>
            </a:r>
            <a:r>
              <a:rPr sz="2400" b="1" spc="23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UN</a:t>
            </a:r>
          </a:p>
          <a:p>
            <a:pPr marL="430708" marR="0">
              <a:lnSpc>
                <a:spcPts val="3109"/>
              </a:lnSpc>
              <a:spcBef>
                <a:spcPts val="115"/>
              </a:spcBef>
              <a:spcAft>
                <a:spcPts val="0"/>
              </a:spcAft>
            </a:pP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POURCENTAGE</a:t>
            </a:r>
            <a:r>
              <a:rPr sz="2400" b="1" spc="23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DES</a:t>
            </a:r>
          </a:p>
          <a:p>
            <a:pPr marL="94357" marR="0">
              <a:lnSpc>
                <a:spcPts val="3109"/>
              </a:lnSpc>
              <a:spcBef>
                <a:spcPts val="115"/>
              </a:spcBef>
              <a:spcAft>
                <a:spcPts val="0"/>
              </a:spcAft>
            </a:pP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REVENUS</a:t>
            </a:r>
            <a:r>
              <a:rPr sz="2400" b="1" spc="23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GÉNÉRÉS</a:t>
            </a:r>
            <a:r>
              <a:rPr sz="2400" b="1" spc="23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6" dirty="0">
                <a:solidFill>
                  <a:srgbClr val="231F20"/>
                </a:solidFill>
                <a:latin typeface="KFECAI+DM Sans Bold"/>
                <a:cs typeface="KFECAI+DM Sans Bold"/>
              </a:rPr>
              <a:t>PAR</a:t>
            </a:r>
          </a:p>
          <a:p>
            <a:pPr marL="801439" marR="0">
              <a:lnSpc>
                <a:spcPts val="3109"/>
              </a:lnSpc>
              <a:spcBef>
                <a:spcPts val="115"/>
              </a:spcBef>
              <a:spcAft>
                <a:spcPts val="0"/>
              </a:spcAft>
            </a:pPr>
            <a:r>
              <a:rPr sz="2400" b="1" spc="225" dirty="0">
                <a:solidFill>
                  <a:srgbClr val="231F20"/>
                </a:solidFill>
                <a:latin typeface="KFECAI+DM Sans Bold"/>
                <a:cs typeface="KFECAI+DM Sans Bold"/>
              </a:rPr>
              <a:t>VOTRE</a:t>
            </a:r>
            <a:r>
              <a:rPr sz="2400" b="1" spc="23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400" b="1" spc="227" dirty="0">
                <a:solidFill>
                  <a:srgbClr val="231F20"/>
                </a:solidFill>
                <a:latin typeface="KFECAI+DM Sans Bold"/>
                <a:cs typeface="KFECAI+DM Sans Bold"/>
              </a:rPr>
              <a:t>ÉQUIPE.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88513" y="6937350"/>
            <a:ext cx="3506432" cy="8207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12"/>
              </a:lnSpc>
              <a:spcBef>
                <a:spcPts val="0"/>
              </a:spcBef>
              <a:spcAft>
                <a:spcPts val="0"/>
              </a:spcAft>
            </a:pPr>
            <a:r>
              <a:rPr sz="2300" b="1" spc="233" dirty="0">
                <a:solidFill>
                  <a:srgbClr val="231F20"/>
                </a:solidFill>
                <a:latin typeface="KFECAI+DM Sans Bold"/>
                <a:cs typeface="KFECAI+DM Sans Bold"/>
              </a:rPr>
              <a:t>MULTIPLIE</a:t>
            </a:r>
            <a:r>
              <a:rPr sz="23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PAR</a:t>
            </a:r>
            <a:r>
              <a:rPr sz="2300" b="1" spc="23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SEPT</a:t>
            </a:r>
          </a:p>
          <a:p>
            <a:pPr marL="908893" marR="0">
              <a:lnSpc>
                <a:spcPts val="3012"/>
              </a:lnSpc>
              <a:spcBef>
                <a:spcPts val="187"/>
              </a:spcBef>
              <a:spcAft>
                <a:spcPts val="0"/>
              </a:spcAft>
            </a:pPr>
            <a:r>
              <a:rPr sz="2300" b="1" spc="234" dirty="0">
                <a:solidFill>
                  <a:srgbClr val="231F20"/>
                </a:solidFill>
                <a:latin typeface="KFECAI+DM Sans Bold"/>
                <a:cs typeface="KFECAI+DM Sans Bold"/>
              </a:rPr>
              <a:t>NIVEAUX.</a:t>
            </a:r>
          </a:p>
        </p:txBody>
      </p:sp>
      <p:pic>
        <p:nvPicPr>
          <p:cNvPr id="12" name="Image 11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077920D6-6EDC-E1BC-9AA0-93639C9D7D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7306" y="547244"/>
            <a:ext cx="2627226" cy="26272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744498" y="0"/>
            <a:ext cx="8666234" cy="1728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6051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914" dirty="0">
                <a:solidFill>
                  <a:srgbClr val="231F20"/>
                </a:solidFill>
                <a:latin typeface="BOMWLP+Oswald Bold"/>
                <a:cs typeface="BOMWLP+Oswald Bold"/>
              </a:rPr>
              <a:t>DEVIENS</a:t>
            </a:r>
            <a:r>
              <a:rPr sz="6000" b="1" spc="918" dirty="0">
                <a:solidFill>
                  <a:srgbClr val="231F20"/>
                </a:solidFill>
                <a:latin typeface="BOMWLP+Oswald Bold"/>
                <a:cs typeface="BOMWLP+Oswald Bold"/>
              </a:rPr>
              <a:t> </a:t>
            </a:r>
            <a:r>
              <a:rPr sz="6000" b="1" spc="916" dirty="0">
                <a:solidFill>
                  <a:srgbClr val="231F20"/>
                </a:solidFill>
                <a:latin typeface="BOMWLP+Oswald Bold"/>
                <a:cs typeface="BOMWLP+Oswald Bold"/>
              </a:rPr>
              <a:t>ACTIF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85076" y="1138820"/>
            <a:ext cx="9517848" cy="1728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6051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914" dirty="0">
                <a:solidFill>
                  <a:srgbClr val="231F20"/>
                </a:solidFill>
                <a:latin typeface="BOMWLP+Oswald Bold"/>
                <a:cs typeface="BOMWLP+Oswald Bold"/>
              </a:rPr>
              <a:t>IMMÉDIATEMENT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3000" y="6053303"/>
            <a:ext cx="17929992" cy="197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5057"/>
              </a:lnSpc>
              <a:spcBef>
                <a:spcPts val="0"/>
              </a:spcBef>
              <a:spcAft>
                <a:spcPts val="0"/>
              </a:spcAft>
            </a:pPr>
            <a:r>
              <a:rPr sz="3650" b="1" spc="12" dirty="0">
                <a:solidFill>
                  <a:srgbClr val="100F0D"/>
                </a:solidFill>
                <a:latin typeface="WLISFV+Montserrat Bold"/>
                <a:cs typeface="WLISFV+Montserrat Bold"/>
              </a:rPr>
              <a:t>Vends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2" dirty="0">
                <a:solidFill>
                  <a:srgbClr val="100F0D"/>
                </a:solidFill>
                <a:latin typeface="WLISFV+Montserrat Bold"/>
                <a:cs typeface="WLISFV+Montserrat Bold"/>
              </a:rPr>
              <a:t>un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0" dirty="0">
                <a:solidFill>
                  <a:srgbClr val="100F0D"/>
                </a:solidFill>
                <a:latin typeface="WLISFV+Montserrat Bold"/>
                <a:cs typeface="WLISFV+Montserrat Bold"/>
              </a:rPr>
              <a:t>seul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2" dirty="0">
                <a:solidFill>
                  <a:srgbClr val="100F0D"/>
                </a:solidFill>
                <a:latin typeface="WLISFV+Montserrat Bold"/>
                <a:cs typeface="WLISFV+Montserrat Bold"/>
              </a:rPr>
              <a:t>abonnement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et</a:t>
            </a:r>
          </a:p>
          <a:p>
            <a:pPr marL="0" marR="0" algn="ctr">
              <a:lnSpc>
                <a:spcPts val="5057"/>
              </a:lnSpc>
              <a:spcBef>
                <a:spcPts val="42"/>
              </a:spcBef>
              <a:spcAft>
                <a:spcPts val="0"/>
              </a:spcAft>
            </a:pPr>
            <a:r>
              <a:rPr sz="3650" b="1" spc="13" dirty="0">
                <a:solidFill>
                  <a:srgbClr val="100F0D"/>
                </a:solidFill>
                <a:latin typeface="WLISFV+Montserrat Bold"/>
                <a:cs typeface="WLISFV+Montserrat Bold"/>
              </a:rPr>
              <a:t>commence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à</a:t>
            </a:r>
            <a:r>
              <a:rPr sz="3650" b="1" spc="15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gagner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</a:t>
            </a:r>
            <a:r>
              <a:rPr sz="3650" b="1" spc="1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dès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le</a:t>
            </a:r>
          </a:p>
          <a:p>
            <a:pPr marL="0" marR="0" algn="ctr">
              <a:lnSpc>
                <a:spcPts val="5057"/>
              </a:lnSpc>
              <a:spcBef>
                <a:spcPts val="42"/>
              </a:spcBef>
              <a:spcAft>
                <a:spcPts val="0"/>
              </a:spcAft>
            </a:pPr>
            <a:r>
              <a:rPr sz="3650" b="1" spc="10" dirty="0">
                <a:solidFill>
                  <a:srgbClr val="100F0D"/>
                </a:solidFill>
                <a:latin typeface="WLISFV+Montserrat Bold"/>
                <a:cs typeface="WLISFV+Montserrat Bold"/>
              </a:rPr>
              <a:t>premier</a:t>
            </a:r>
            <a:r>
              <a:rPr sz="3650" b="1" dirty="0">
                <a:solidFill>
                  <a:srgbClr val="100F0D"/>
                </a:solidFill>
                <a:latin typeface="WLISFV+Montserrat Bold"/>
                <a:cs typeface="WLISFV+Montserrat Bold"/>
              </a:rPr>
              <a:t> jour.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9024" y="8505371"/>
            <a:ext cx="8424829" cy="1260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5057"/>
              </a:lnSpc>
              <a:spcBef>
                <a:spcPts val="0"/>
              </a:spcBef>
              <a:spcAft>
                <a:spcPts val="0"/>
              </a:spcAft>
            </a:pPr>
            <a:r>
              <a:rPr sz="3200" b="1" spc="10" dirty="0">
                <a:solidFill>
                  <a:schemeClr val="tx2"/>
                </a:solidFill>
                <a:latin typeface="WLISFV+Montserrat Bold"/>
                <a:cs typeface="WLISFV+Montserrat Bold"/>
              </a:rPr>
              <a:t>Deviens</a:t>
            </a:r>
            <a:r>
              <a:rPr sz="3200" b="1" dirty="0">
                <a:solidFill>
                  <a:schemeClr val="tx2"/>
                </a:solidFill>
                <a:latin typeface="WLISFV+Montserrat Bold"/>
                <a:cs typeface="WLISFV+Montserrat Bold"/>
              </a:rPr>
              <a:t> ton </a:t>
            </a:r>
            <a:r>
              <a:rPr sz="3200" b="1" spc="10" dirty="0">
                <a:solidFill>
                  <a:schemeClr val="tx2"/>
                </a:solidFill>
                <a:latin typeface="WLISFV+Montserrat Bold"/>
                <a:cs typeface="WLISFV+Montserrat Bold"/>
              </a:rPr>
              <a:t>propre</a:t>
            </a:r>
            <a:r>
              <a:rPr sz="3200" b="1" dirty="0">
                <a:solidFill>
                  <a:schemeClr val="tx2"/>
                </a:solidFill>
                <a:latin typeface="WLISFV+Montserrat Bold"/>
                <a:cs typeface="WLISFV+Montserrat Bold"/>
              </a:rPr>
              <a:t> </a:t>
            </a:r>
            <a:r>
              <a:rPr sz="3200" b="1" spc="10" dirty="0">
                <a:solidFill>
                  <a:schemeClr val="tx2"/>
                </a:solidFill>
                <a:latin typeface="WLISFV+Montserrat Bold"/>
                <a:cs typeface="WLISFV+Montserrat Bold"/>
              </a:rPr>
              <a:t>premier</a:t>
            </a:r>
            <a:r>
              <a:rPr sz="3200" b="1" dirty="0">
                <a:solidFill>
                  <a:schemeClr val="tx2"/>
                </a:solidFill>
                <a:latin typeface="WLISFV+Montserrat Bold"/>
                <a:cs typeface="WLISFV+Montserrat Bold"/>
              </a:rPr>
              <a:t> client</a:t>
            </a:r>
          </a:p>
          <a:p>
            <a:pPr marL="0" marR="0" algn="ctr">
              <a:lnSpc>
                <a:spcPts val="5057"/>
              </a:lnSpc>
              <a:spcBef>
                <a:spcPts val="42"/>
              </a:spcBef>
              <a:spcAft>
                <a:spcPts val="0"/>
              </a:spcAft>
            </a:pPr>
            <a:r>
              <a:rPr sz="3200" b="1" dirty="0">
                <a:solidFill>
                  <a:schemeClr val="tx2"/>
                </a:solidFill>
                <a:latin typeface="WLISFV+Montserrat Bold"/>
                <a:cs typeface="WLISFV+Montserrat Bold"/>
              </a:rPr>
              <a:t>si tu le</a:t>
            </a:r>
            <a:r>
              <a:rPr sz="3200" b="1" spc="10" dirty="0">
                <a:solidFill>
                  <a:schemeClr val="tx2"/>
                </a:solidFill>
                <a:latin typeface="WLISFV+Montserrat Bold"/>
                <a:cs typeface="WLISFV+Montserrat Bold"/>
              </a:rPr>
              <a:t> souhaites</a:t>
            </a:r>
            <a:r>
              <a:rPr sz="3200" b="1" dirty="0">
                <a:solidFill>
                  <a:schemeClr val="tx2"/>
                </a:solidFill>
                <a:latin typeface="WLISFV+Montserrat Bold"/>
                <a:cs typeface="WLISFV+Montserrat Bold"/>
              </a:rPr>
              <a:t> .</a:t>
            </a:r>
          </a:p>
        </p:txBody>
      </p:sp>
      <p:pic>
        <p:nvPicPr>
          <p:cNvPr id="8" name="Image 7" descr="Une image contenant texte, graphisme, Graphique, capture d’écran&#10;&#10;Description générée automatiquement">
            <a:extLst>
              <a:ext uri="{FF2B5EF4-FFF2-40B4-BE49-F238E27FC236}">
                <a16:creationId xmlns:a16="http://schemas.microsoft.com/office/drawing/2014/main" id="{30089734-8ABC-DA97-C880-526B82C20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657" y="3134807"/>
            <a:ext cx="10709915" cy="26510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36501" y="384622"/>
            <a:ext cx="12878198" cy="2882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2894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730" dirty="0">
                <a:solidFill>
                  <a:srgbClr val="231F20"/>
                </a:solidFill>
                <a:latin typeface="INIULK+Oswald Bold"/>
                <a:cs typeface="INIULK+Oswald Bold"/>
              </a:rPr>
              <a:t>CONSTRUIS</a:t>
            </a:r>
            <a:r>
              <a:rPr sz="6000" b="1" spc="736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730" dirty="0">
                <a:solidFill>
                  <a:srgbClr val="231F20"/>
                </a:solidFill>
                <a:latin typeface="INIULK+Oswald Bold"/>
                <a:cs typeface="INIULK+Oswald Bold"/>
              </a:rPr>
              <a:t>TON</a:t>
            </a:r>
            <a:r>
              <a:rPr sz="6000" b="1" spc="735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730" dirty="0">
                <a:solidFill>
                  <a:srgbClr val="231F20"/>
                </a:solidFill>
                <a:latin typeface="INIULK+Oswald Bold"/>
                <a:cs typeface="INIULK+Oswald Bold"/>
              </a:rPr>
              <a:t>RÉSEAU</a:t>
            </a:r>
            <a:r>
              <a:rPr sz="6000" b="1" spc="734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732" dirty="0">
                <a:solidFill>
                  <a:srgbClr val="231F20"/>
                </a:solidFill>
                <a:latin typeface="INIULK+Oswald Bold"/>
                <a:cs typeface="INIULK+Oswald Bold"/>
              </a:rPr>
              <a:t>ET</a:t>
            </a:r>
          </a:p>
          <a:p>
            <a:pPr marL="0" marR="0" algn="ctr">
              <a:lnSpc>
                <a:spcPts val="10423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730" dirty="0">
                <a:solidFill>
                  <a:srgbClr val="231F20"/>
                </a:solidFill>
                <a:latin typeface="INIULK+Oswald Bold"/>
                <a:cs typeface="INIULK+Oswald Bold"/>
              </a:rPr>
              <a:t>MAXIMISE</a:t>
            </a:r>
            <a:r>
              <a:rPr sz="6000" b="1" spc="738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732" dirty="0">
                <a:solidFill>
                  <a:srgbClr val="231F20"/>
                </a:solidFill>
                <a:latin typeface="INIULK+Oswald Bold"/>
                <a:cs typeface="INIULK+Oswald Bold"/>
              </a:rPr>
              <a:t>TES</a:t>
            </a:r>
            <a:r>
              <a:rPr sz="6000" b="1" spc="735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730" dirty="0">
                <a:solidFill>
                  <a:srgbClr val="231F20"/>
                </a:solidFill>
                <a:latin typeface="INIULK+Oswald Bold"/>
                <a:cs typeface="INIULK+Oswald Bold"/>
              </a:rPr>
              <a:t>REVENUS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82533" y="3940875"/>
            <a:ext cx="10186134" cy="23925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588"/>
              </a:lnSpc>
              <a:spcBef>
                <a:spcPts val="0"/>
              </a:spcBef>
              <a:spcAft>
                <a:spcPts val="0"/>
              </a:spcAft>
            </a:pPr>
            <a:r>
              <a:rPr sz="3350" b="1" spc="-16" dirty="0">
                <a:solidFill>
                  <a:srgbClr val="100F0D"/>
                </a:solidFill>
                <a:latin typeface="LTPKJI+Montserrat Bold"/>
                <a:cs typeface="LTPKJI+Montserrat Bold"/>
              </a:rPr>
              <a:t>RECRUTE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6" dirty="0">
                <a:solidFill>
                  <a:srgbClr val="100F0D"/>
                </a:solidFill>
                <a:latin typeface="LTPKJI+Montserrat Bold"/>
                <a:cs typeface="LTPKJI+Montserrat Bold"/>
              </a:rPr>
              <a:t>SIMPLEMENT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QUATRE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PERSONNES</a:t>
            </a:r>
          </a:p>
          <a:p>
            <a:pPr marL="152400" marR="0">
              <a:lnSpc>
                <a:spcPts val="4588"/>
              </a:lnSpc>
              <a:spcBef>
                <a:spcPts val="11"/>
              </a:spcBef>
              <a:spcAft>
                <a:spcPts val="0"/>
              </a:spcAft>
            </a:pPr>
            <a:r>
              <a:rPr sz="3350" b="1" spc="-15" dirty="0">
                <a:solidFill>
                  <a:srgbClr val="100F0D"/>
                </a:solidFill>
                <a:latin typeface="LTPKJI+Montserrat Bold"/>
                <a:cs typeface="LTPKJI+Montserrat Bold"/>
              </a:rPr>
              <a:t>ET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DÉCLENCHE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8" dirty="0">
                <a:solidFill>
                  <a:srgbClr val="100F0D"/>
                </a:solidFill>
                <a:latin typeface="LTPKJI+Montserrat Bold"/>
                <a:cs typeface="LTPKJI+Montserrat Bold"/>
              </a:rPr>
              <a:t>UN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5" dirty="0">
                <a:solidFill>
                  <a:srgbClr val="100F0D"/>
                </a:solidFill>
                <a:latin typeface="LTPKJI+Montserrat Bold"/>
                <a:cs typeface="LTPKJI+Montserrat Bold"/>
              </a:rPr>
              <a:t>EFFET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BOULE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9" dirty="0">
                <a:solidFill>
                  <a:srgbClr val="100F0D"/>
                </a:solidFill>
                <a:latin typeface="LTPKJI+Montserrat Bold"/>
                <a:cs typeface="LTPKJI+Montserrat Bold"/>
              </a:rPr>
              <a:t>DE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5" dirty="0">
                <a:solidFill>
                  <a:srgbClr val="100F0D"/>
                </a:solidFill>
                <a:latin typeface="LTPKJI+Montserrat Bold"/>
                <a:cs typeface="LTPKJI+Montserrat Bold"/>
              </a:rPr>
              <a:t>NEIGE.</a:t>
            </a:r>
          </a:p>
          <a:p>
            <a:pPr marL="118467" marR="0">
              <a:lnSpc>
                <a:spcPts val="4588"/>
              </a:lnSpc>
              <a:spcBef>
                <a:spcPts val="61"/>
              </a:spcBef>
              <a:spcAft>
                <a:spcPts val="0"/>
              </a:spcAft>
            </a:pPr>
            <a:r>
              <a:rPr sz="3350" b="1" spc="-18" dirty="0">
                <a:solidFill>
                  <a:srgbClr val="100F0D"/>
                </a:solidFill>
                <a:latin typeface="LTPKJI+Montserrat Bold"/>
                <a:cs typeface="LTPKJI+Montserrat Bold"/>
              </a:rPr>
              <a:t>CHAQUE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PERSONNE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6" dirty="0">
                <a:solidFill>
                  <a:srgbClr val="100F0D"/>
                </a:solidFill>
                <a:latin typeface="LTPKJI+Montserrat Bold"/>
                <a:cs typeface="LTPKJI+Montserrat Bold"/>
              </a:rPr>
              <a:t>RECRUTE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À</a:t>
            </a:r>
            <a:r>
              <a:rPr sz="3350" b="1" spc="-24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SON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7" dirty="0">
                <a:solidFill>
                  <a:srgbClr val="100F0D"/>
                </a:solidFill>
                <a:latin typeface="LTPKJI+Montserrat Bold"/>
                <a:cs typeface="LTPKJI+Montserrat Bold"/>
              </a:rPr>
              <a:t>TOUR,</a:t>
            </a:r>
          </a:p>
          <a:p>
            <a:pPr marL="2944862" marR="0">
              <a:lnSpc>
                <a:spcPts val="4588"/>
              </a:lnSpc>
              <a:spcBef>
                <a:spcPts val="11"/>
              </a:spcBef>
              <a:spcAft>
                <a:spcPts val="0"/>
              </a:spcAft>
            </a:pPr>
            <a:r>
              <a:rPr sz="3350" b="1" spc="-15" dirty="0">
                <a:solidFill>
                  <a:srgbClr val="100F0D"/>
                </a:solidFill>
                <a:latin typeface="LTPKJI+Montserrat Bold"/>
                <a:cs typeface="LTPKJI+Montserrat Bold"/>
              </a:rPr>
              <a:t>ET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5" dirty="0">
                <a:solidFill>
                  <a:srgbClr val="100F0D"/>
                </a:solidFill>
                <a:latin typeface="LTPKJI+Montserrat Bold"/>
                <a:cs typeface="LTPKJI+Montserrat Bold"/>
              </a:rPr>
              <a:t>AINSI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9" dirty="0">
                <a:solidFill>
                  <a:srgbClr val="100F0D"/>
                </a:solidFill>
                <a:latin typeface="LTPKJI+Montserrat Bold"/>
                <a:cs typeface="LTPKJI+Montserrat Bold"/>
              </a:rPr>
              <a:t>DE</a:t>
            </a:r>
            <a:r>
              <a:rPr sz="3350" b="1" dirty="0">
                <a:solidFill>
                  <a:srgbClr val="100F0D"/>
                </a:solidFill>
                <a:latin typeface="LTPKJI+Montserrat Bold"/>
                <a:cs typeface="LTPKJI+Montserrat Bold"/>
              </a:rPr>
              <a:t> </a:t>
            </a:r>
            <a:r>
              <a:rPr sz="3350" b="1" spc="-14" dirty="0">
                <a:solidFill>
                  <a:srgbClr val="100F0D"/>
                </a:solidFill>
                <a:latin typeface="LTPKJI+Montserrat Bold"/>
                <a:cs typeface="LTPKJI+Montserrat Bold"/>
              </a:rPr>
              <a:t>SUITE.</a:t>
            </a:r>
          </a:p>
        </p:txBody>
      </p:sp>
      <p:pic>
        <p:nvPicPr>
          <p:cNvPr id="6" name="Graphique 5" descr="Homme avec un remplissage uni">
            <a:extLst>
              <a:ext uri="{FF2B5EF4-FFF2-40B4-BE49-F238E27FC236}">
                <a16:creationId xmlns:a16="http://schemas.microsoft.com/office/drawing/2014/main" id="{D4536BF2-9554-A5CF-0339-D317847DE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07496" y="6665832"/>
            <a:ext cx="2016224" cy="2016224"/>
          </a:xfrm>
          <a:prstGeom prst="rect">
            <a:avLst/>
          </a:prstGeom>
        </p:spPr>
      </p:pic>
      <p:pic>
        <p:nvPicPr>
          <p:cNvPr id="7" name="Graphique 6" descr="Homme avec un remplissage uni">
            <a:extLst>
              <a:ext uri="{FF2B5EF4-FFF2-40B4-BE49-F238E27FC236}">
                <a16:creationId xmlns:a16="http://schemas.microsoft.com/office/drawing/2014/main" id="{03F151BE-A552-14A3-4C2E-37E7B346FC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9376" y="6665832"/>
            <a:ext cx="2016224" cy="2016224"/>
          </a:xfrm>
          <a:prstGeom prst="rect">
            <a:avLst/>
          </a:prstGeom>
        </p:spPr>
      </p:pic>
      <p:pic>
        <p:nvPicPr>
          <p:cNvPr id="8" name="Graphique 7" descr="Homme avec un remplissage uni">
            <a:extLst>
              <a:ext uri="{FF2B5EF4-FFF2-40B4-BE49-F238E27FC236}">
                <a16:creationId xmlns:a16="http://schemas.microsoft.com/office/drawing/2014/main" id="{09798FEF-E44C-A35B-D8E9-343B448C6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52112" y="6665832"/>
            <a:ext cx="2016224" cy="2016224"/>
          </a:xfrm>
          <a:prstGeom prst="rect">
            <a:avLst/>
          </a:prstGeom>
        </p:spPr>
      </p:pic>
      <p:pic>
        <p:nvPicPr>
          <p:cNvPr id="9" name="Graphique 8" descr="Homme avec un remplissage uni">
            <a:extLst>
              <a:ext uri="{FF2B5EF4-FFF2-40B4-BE49-F238E27FC236}">
                <a16:creationId xmlns:a16="http://schemas.microsoft.com/office/drawing/2014/main" id="{A2260C80-C1A2-EEDC-5722-A6AF3C1D2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00384" y="6665832"/>
            <a:ext cx="2016224" cy="2016224"/>
          </a:xfrm>
          <a:prstGeom prst="rect">
            <a:avLst/>
          </a:prstGeom>
        </p:spPr>
      </p:pic>
      <p:pic>
        <p:nvPicPr>
          <p:cNvPr id="11" name="Image 10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2384F8C3-8107-D102-1C5C-D59650D0212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414073"/>
            <a:ext cx="3076600" cy="3076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44865" y="-57813"/>
            <a:ext cx="13198269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591" dirty="0">
                <a:solidFill>
                  <a:srgbClr val="231F20"/>
                </a:solidFill>
                <a:latin typeface="INIULK+Oswald Bold"/>
                <a:cs typeface="INIULK+Oswald Bold"/>
              </a:rPr>
              <a:t>CONSTRUISEZ</a:t>
            </a:r>
            <a:r>
              <a:rPr sz="6000" b="1" spc="597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0" dirty="0">
                <a:solidFill>
                  <a:srgbClr val="231F20"/>
                </a:solidFill>
                <a:latin typeface="INIULK+Oswald Bold"/>
                <a:cs typeface="INIULK+Oswald Bold"/>
              </a:rPr>
              <a:t>VOTRE</a:t>
            </a:r>
            <a:r>
              <a:rPr sz="6000" b="1" spc="598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0" dirty="0">
                <a:solidFill>
                  <a:srgbClr val="231F20"/>
                </a:solidFill>
                <a:latin typeface="INIULK+Oswald Bold"/>
                <a:cs typeface="INIULK+Oswald Bold"/>
              </a:rPr>
              <a:t>MATRICE</a:t>
            </a:r>
            <a:r>
              <a:rPr sz="6000" b="1" spc="597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0" dirty="0">
                <a:solidFill>
                  <a:srgbClr val="231F20"/>
                </a:solidFill>
                <a:latin typeface="INIULK+Oswald Bold"/>
                <a:cs typeface="INIULK+Oswald Bold"/>
              </a:rPr>
              <a:t>4X7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44865" y="947552"/>
            <a:ext cx="12742216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589" dirty="0">
                <a:solidFill>
                  <a:srgbClr val="231F20"/>
                </a:solidFill>
                <a:latin typeface="INIULK+Oswald Bold"/>
                <a:cs typeface="INIULK+Oswald Bold"/>
              </a:rPr>
              <a:t>POUR</a:t>
            </a:r>
            <a:r>
              <a:rPr sz="6000" b="1" spc="595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1" dirty="0">
                <a:solidFill>
                  <a:srgbClr val="231F20"/>
                </a:solidFill>
                <a:latin typeface="INIULK+Oswald Bold"/>
                <a:cs typeface="INIULK+Oswald Bold"/>
              </a:rPr>
              <a:t>RÉCOLTER</a:t>
            </a:r>
            <a:r>
              <a:rPr sz="6000" b="1" spc="594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1" dirty="0">
                <a:solidFill>
                  <a:srgbClr val="231F20"/>
                </a:solidFill>
                <a:latin typeface="INIULK+Oswald Bold"/>
                <a:cs typeface="INIULK+Oswald Bold"/>
              </a:rPr>
              <a:t>DES</a:t>
            </a:r>
            <a:r>
              <a:rPr sz="6000" b="1" spc="596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spc="591" dirty="0">
                <a:solidFill>
                  <a:srgbClr val="231F20"/>
                </a:solidFill>
                <a:latin typeface="INIULK+Oswald Bold"/>
                <a:cs typeface="INIULK+Oswald Bold"/>
              </a:rPr>
              <a:t>GAINS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09960" y="1936313"/>
            <a:ext cx="10230584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sz="6000" b="1" spc="591" dirty="0">
                <a:solidFill>
                  <a:srgbClr val="231F20"/>
                </a:solidFill>
                <a:latin typeface="INIULK+Oswald Bold"/>
                <a:cs typeface="INIULK+Oswald Bold"/>
              </a:rPr>
              <a:t>EXCEPTIONNELS</a:t>
            </a:r>
            <a:r>
              <a:rPr sz="6000" b="1" spc="595" dirty="0">
                <a:solidFill>
                  <a:srgbClr val="231F20"/>
                </a:solidFill>
                <a:latin typeface="INIULK+Oswald Bold"/>
                <a:cs typeface="INIULK+Oswald Bold"/>
              </a:rPr>
              <a:t> </a:t>
            </a:r>
            <a:r>
              <a:rPr sz="6000" b="1" dirty="0">
                <a:solidFill>
                  <a:srgbClr val="231F20"/>
                </a:solidFill>
                <a:latin typeface="INIULK+Oswald Bold"/>
                <a:cs typeface="INIULK+Oswald Bold"/>
              </a:rPr>
              <a:t>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877821" y="3640780"/>
            <a:ext cx="12532358" cy="1470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IMAGINEZ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UN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SYSTÈME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KFECAI+DM Sans Bold"/>
                <a:cs typeface="KFECAI+DM Sans Bold"/>
              </a:rPr>
              <a:t>OÙ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CHAQUE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EFFORT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KFECAI+DM Sans Bold"/>
                <a:cs typeface="KFECAI+DM Sans Bold"/>
              </a:rPr>
              <a:t>QUE</a:t>
            </a:r>
            <a:r>
              <a:rPr sz="2800" b="1" spc="273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8" dirty="0">
                <a:solidFill>
                  <a:srgbClr val="231F20"/>
                </a:solidFill>
                <a:latin typeface="KFECAI+DM Sans Bold"/>
                <a:cs typeface="KFECAI+DM Sans Bold"/>
              </a:rPr>
              <a:t>FAITES</a:t>
            </a:r>
          </a:p>
          <a:p>
            <a:pPr marL="0" marR="0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POUR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RECRUTER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QUATRE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PERSONNES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SE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MULTIPLIE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PAR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SEPT</a:t>
            </a:r>
          </a:p>
          <a:p>
            <a:pPr marL="0" marR="0">
              <a:lnSpc>
                <a:spcPts val="3632"/>
              </a:lnSpc>
              <a:spcBef>
                <a:spcPts val="192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NIVEAUX.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16493" y="5617904"/>
            <a:ext cx="7982523" cy="4994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8" dirty="0">
                <a:solidFill>
                  <a:srgbClr val="231F20"/>
                </a:solidFill>
                <a:latin typeface="KFECAI+DM Sans Bold"/>
                <a:cs typeface="KFECAI+DM Sans Bold"/>
              </a:rPr>
              <a:t>C’EST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LE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POUVOIR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LA</a:t>
            </a:r>
            <a:r>
              <a:rPr sz="2800" b="1" spc="26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MATRICE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4X7.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877821" y="6591742"/>
            <a:ext cx="12532358" cy="1956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just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EN</a:t>
            </a:r>
            <a:r>
              <a:rPr sz="2800" b="1" spc="269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RECRUTANT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SIMPLEMENT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QUATRE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PERSONNES,</a:t>
            </a:r>
            <a:r>
              <a:rPr sz="2800" b="1" spc="275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VOUS</a:t>
            </a:r>
          </a:p>
          <a:p>
            <a:pPr marL="0" marR="0" algn="just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DÉCLENCHEZ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UN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EFFET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BOULE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NEIGE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KFECAI+DM Sans Bold"/>
                <a:cs typeface="KFECAI+DM Sans Bold"/>
              </a:rPr>
              <a:t>OÙ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CHAQUE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MEMBRE</a:t>
            </a:r>
          </a:p>
          <a:p>
            <a:pPr marL="0" marR="0" algn="just">
              <a:lnSpc>
                <a:spcPts val="3632"/>
              </a:lnSpc>
              <a:spcBef>
                <a:spcPts val="192"/>
              </a:spcBef>
              <a:spcAft>
                <a:spcPts val="0"/>
              </a:spcAft>
            </a:pP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VOTRE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RÉSEAU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8" dirty="0">
                <a:solidFill>
                  <a:srgbClr val="231F20"/>
                </a:solidFill>
                <a:latin typeface="KFECAI+DM Sans Bold"/>
                <a:cs typeface="KFECAI+DM Sans Bold"/>
              </a:rPr>
              <a:t>FAIT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KFECAI+DM Sans Bold"/>
                <a:cs typeface="KFECAI+DM Sans Bold"/>
              </a:rPr>
              <a:t>MÊME,</a:t>
            </a:r>
            <a:r>
              <a:rPr sz="2800" b="1" spc="276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ET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AINSI</a:t>
            </a:r>
            <a:r>
              <a:rPr sz="2800" b="1" spc="274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KFECAI+DM Sans Bold"/>
                <a:cs typeface="KFECAI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8" dirty="0">
                <a:solidFill>
                  <a:srgbClr val="231F20"/>
                </a:solidFill>
                <a:latin typeface="KFECAI+DM Sans Bold"/>
                <a:cs typeface="KFECAI+DM Sans Bold"/>
              </a:rPr>
              <a:t>SUITE,</a:t>
            </a:r>
          </a:p>
          <a:p>
            <a:pPr marL="0" marR="0" algn="just">
              <a:lnSpc>
                <a:spcPts val="3632"/>
              </a:lnSpc>
              <a:spcBef>
                <a:spcPts val="192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JUSQU'AU</a:t>
            </a:r>
            <a:r>
              <a:rPr sz="2800" b="1" spc="270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SEPTIÈME</a:t>
            </a:r>
            <a:r>
              <a:rPr sz="2800" b="1" spc="271" dirty="0">
                <a:solidFill>
                  <a:srgbClr val="231F20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KFECAI+DM Sans Bold"/>
                <a:cs typeface="KFECAI+DM Sans Bold"/>
              </a:rPr>
              <a:t>NIVEAU.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00919" y="9038315"/>
            <a:ext cx="12286162" cy="936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CHAQUE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chemeClr val="tx2"/>
                </a:solidFill>
                <a:latin typeface="KFECAI+DM Sans Bold"/>
                <a:cs typeface="KFECAI+DM Sans Bold"/>
              </a:rPr>
              <a:t>NIVEAU</a:t>
            </a:r>
            <a:r>
              <a:rPr sz="2800" b="1" spc="270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5" dirty="0">
                <a:solidFill>
                  <a:schemeClr val="tx2"/>
                </a:solidFill>
                <a:latin typeface="KFECAI+DM Sans Bold"/>
                <a:cs typeface="KFECAI+DM Sans Bold"/>
              </a:rPr>
              <a:t>QUE</a:t>
            </a:r>
            <a:r>
              <a:rPr sz="2800" b="1" spc="273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VOUS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chemeClr val="tx2"/>
                </a:solidFill>
                <a:latin typeface="KFECAI+DM Sans Bold"/>
                <a:cs typeface="KFECAI+DM Sans Bold"/>
              </a:rPr>
              <a:t>REMPLISSEZ</a:t>
            </a:r>
            <a:r>
              <a:rPr sz="2800" b="1" spc="271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VOUS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RAPPORTE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UN</a:t>
            </a:r>
          </a:p>
          <a:p>
            <a:pPr marL="0" marR="0" algn="ctr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POURCENTAGE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DES</a:t>
            </a:r>
            <a:r>
              <a:rPr sz="2800" b="1" spc="271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REVENUS</a:t>
            </a:r>
            <a:r>
              <a:rPr sz="2800" b="1" spc="271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GÉNÉRÉS</a:t>
            </a:r>
            <a:r>
              <a:rPr sz="2800" b="1" spc="271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PAR</a:t>
            </a:r>
            <a:r>
              <a:rPr sz="2800" b="1" spc="271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6" dirty="0">
                <a:solidFill>
                  <a:schemeClr val="tx2"/>
                </a:solidFill>
                <a:latin typeface="KFECAI+DM Sans Bold"/>
                <a:cs typeface="KFECAI+DM Sans Bold"/>
              </a:rPr>
              <a:t>VOTRE</a:t>
            </a:r>
            <a:r>
              <a:rPr sz="2800" b="1" spc="272" dirty="0">
                <a:solidFill>
                  <a:schemeClr val="tx2"/>
                </a:solidFill>
                <a:latin typeface="KFECAI+DM Sans Bold"/>
                <a:cs typeface="KFECAI+DM Sans Bold"/>
              </a:rPr>
              <a:t> </a:t>
            </a:r>
            <a:r>
              <a:rPr sz="2800" b="1" spc="267" dirty="0">
                <a:solidFill>
                  <a:schemeClr val="tx2"/>
                </a:solidFill>
                <a:latin typeface="KFECAI+DM Sans Bold"/>
                <a:cs typeface="KFECAI+DM Sans Bold"/>
              </a:rPr>
              <a:t>ÉQUIPE.</a:t>
            </a:r>
          </a:p>
        </p:txBody>
      </p:sp>
      <p:pic>
        <p:nvPicPr>
          <p:cNvPr id="11" name="Image 10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84CA328A-64F4-C482-DD07-251E5C73F5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67" y="1122510"/>
            <a:ext cx="2140496" cy="2140496"/>
          </a:xfrm>
          <a:prstGeom prst="rect">
            <a:avLst/>
          </a:prstGeom>
        </p:spPr>
      </p:pic>
      <p:pic>
        <p:nvPicPr>
          <p:cNvPr id="13" name="Image 12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55B924B1-2C49-7FC8-768B-1896BA0F79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081" y="1057627"/>
            <a:ext cx="2140496" cy="214049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12449" y="308707"/>
            <a:ext cx="13198269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6000" b="1" spc="591" dirty="0">
                <a:solidFill>
                  <a:srgbClr val="231F20"/>
                </a:solidFill>
                <a:latin typeface="FVSJCS+Oswald Bold"/>
                <a:cs typeface="FVSJCS+Oswald Bold"/>
              </a:rPr>
              <a:t>CONSTRUISEZ</a:t>
            </a:r>
            <a:r>
              <a:rPr lang="fr-FR" sz="6000" b="1" spc="597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0" dirty="0">
                <a:solidFill>
                  <a:srgbClr val="231F20"/>
                </a:solidFill>
                <a:latin typeface="FVSJCS+Oswald Bold"/>
                <a:cs typeface="FVSJCS+Oswald Bold"/>
              </a:rPr>
              <a:t>VOTRE</a:t>
            </a:r>
            <a:r>
              <a:rPr lang="fr-FR" sz="6000" b="1" spc="598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0" dirty="0">
                <a:solidFill>
                  <a:srgbClr val="231F20"/>
                </a:solidFill>
                <a:latin typeface="FVSJCS+Oswald Bold"/>
                <a:cs typeface="FVSJCS+Oswald Bold"/>
              </a:rPr>
              <a:t>MATRICE</a:t>
            </a:r>
            <a:r>
              <a:rPr lang="fr-FR" sz="6000" b="1" spc="597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0" dirty="0">
                <a:solidFill>
                  <a:srgbClr val="231F20"/>
                </a:solidFill>
                <a:latin typeface="FVSJCS+Oswald Bold"/>
                <a:cs typeface="FVSJCS+Oswald Bold"/>
              </a:rPr>
              <a:t>4X7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97381" y="1122510"/>
            <a:ext cx="10628340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6000" b="1" spc="589" dirty="0">
                <a:solidFill>
                  <a:srgbClr val="231F20"/>
                </a:solidFill>
                <a:latin typeface="FVSJCS+Oswald Bold"/>
                <a:cs typeface="FVSJCS+Oswald Bold"/>
              </a:rPr>
              <a:t>POUR</a:t>
            </a:r>
            <a:r>
              <a:rPr lang="fr-FR" sz="6000" b="1" spc="595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1" dirty="0">
                <a:solidFill>
                  <a:srgbClr val="231F20"/>
                </a:solidFill>
                <a:latin typeface="FVSJCS+Oswald Bold"/>
                <a:cs typeface="FVSJCS+Oswald Bold"/>
              </a:rPr>
              <a:t>RÉCOLTER</a:t>
            </a:r>
            <a:r>
              <a:rPr lang="fr-FR" sz="6000" b="1" spc="594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1" dirty="0">
                <a:solidFill>
                  <a:srgbClr val="231F20"/>
                </a:solidFill>
                <a:latin typeface="FVSJCS+Oswald Bold"/>
                <a:cs typeface="FVSJCS+Oswald Bold"/>
              </a:rPr>
              <a:t>DES</a:t>
            </a:r>
            <a:r>
              <a:rPr lang="fr-FR" sz="6000" b="1" spc="596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1" dirty="0">
                <a:solidFill>
                  <a:srgbClr val="231F20"/>
                </a:solidFill>
                <a:latin typeface="FVSJCS+Oswald Bold"/>
                <a:cs typeface="FVSJCS+Oswald Bold"/>
              </a:rPr>
              <a:t>GAINS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52421" y="1936313"/>
            <a:ext cx="9718246" cy="1180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0434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6000" b="1" spc="591" dirty="0">
                <a:solidFill>
                  <a:srgbClr val="231F20"/>
                </a:solidFill>
                <a:latin typeface="FVSJCS+Oswald Bold"/>
                <a:cs typeface="FVSJCS+Oswald Bold"/>
              </a:rPr>
              <a:t>EXCEPTIONNELS</a:t>
            </a:r>
            <a:r>
              <a:rPr lang="fr-FR" sz="6000" b="1" spc="595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dirty="0">
                <a:solidFill>
                  <a:srgbClr val="231F20"/>
                </a:solidFill>
                <a:latin typeface="FVSJCS+Oswald Bold"/>
                <a:cs typeface="FVSJCS+Oswald Bold"/>
              </a:rPr>
              <a:t>!</a:t>
            </a:r>
            <a:r>
              <a:rPr lang="fr-FR" sz="6000" b="1" spc="1191" dirty="0">
                <a:solidFill>
                  <a:srgbClr val="231F20"/>
                </a:solidFill>
                <a:latin typeface="FVSJCS+Oswald Bold"/>
                <a:cs typeface="FVSJCS+Oswald Bold"/>
              </a:rPr>
              <a:t> </a:t>
            </a:r>
            <a:r>
              <a:rPr lang="fr-FR" sz="6000" b="1" spc="592" dirty="0">
                <a:solidFill>
                  <a:srgbClr val="231F20"/>
                </a:solidFill>
                <a:latin typeface="FVSJCS+Oswald Bold"/>
                <a:cs typeface="FVSJCS+Oswald Bold"/>
              </a:rPr>
              <a:t>(SUITE)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41576" y="3659394"/>
            <a:ext cx="12130304" cy="9852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POURQUOI</a:t>
            </a:r>
            <a:r>
              <a:rPr sz="2800" b="1" spc="276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8" dirty="0">
                <a:solidFill>
                  <a:srgbClr val="231F20"/>
                </a:solidFill>
                <a:latin typeface="NITDSE+DM Sans Bold"/>
                <a:cs typeface="NITDSE+DM Sans Bold"/>
              </a:rPr>
              <a:t>C'EST</a:t>
            </a:r>
            <a:r>
              <a:rPr sz="2800" b="1" spc="27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IMPORTANT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dirty="0">
                <a:solidFill>
                  <a:srgbClr val="231F20"/>
                </a:solidFill>
                <a:latin typeface="NITDSE+DM Sans Bold"/>
                <a:cs typeface="NITDSE+DM Sans Bold"/>
              </a:rPr>
              <a:t>?</a:t>
            </a:r>
            <a:r>
              <a:rPr sz="2800" b="1" spc="53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PARCE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NITDSE+DM Sans Bold"/>
                <a:cs typeface="NITDSE+DM Sans Bold"/>
              </a:rPr>
              <a:t>QUE</a:t>
            </a:r>
            <a:r>
              <a:rPr sz="2800" b="1" spc="273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CHAQUE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NIVEAU</a:t>
            </a:r>
          </a:p>
          <a:p>
            <a:pPr marL="0" marR="0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VOUS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RAPPORTE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PLUS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EN</a:t>
            </a:r>
            <a:r>
              <a:rPr sz="2800" b="1" spc="26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PLUS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D'ARGENT.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41576" y="5498600"/>
            <a:ext cx="11619920" cy="1470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062" marR="0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ET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dirty="0">
                <a:solidFill>
                  <a:srgbClr val="231F20"/>
                </a:solidFill>
                <a:latin typeface="NITDSE+DM Sans Bold"/>
                <a:cs typeface="NITDSE+DM Sans Bold"/>
              </a:rPr>
              <a:t>À</a:t>
            </a:r>
            <a:r>
              <a:rPr sz="2800" b="1" spc="537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LA</a:t>
            </a:r>
            <a:r>
              <a:rPr sz="2800" b="1" spc="26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8" dirty="0">
                <a:solidFill>
                  <a:srgbClr val="231F20"/>
                </a:solidFill>
                <a:latin typeface="NITDSE+DM Sans Bold"/>
                <a:cs typeface="NITDSE+DM Sans Bold"/>
              </a:rPr>
              <a:t>FIN,</a:t>
            </a:r>
            <a:r>
              <a:rPr sz="2800" b="1" spc="274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VOUS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AVEZ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5" dirty="0">
                <a:solidFill>
                  <a:srgbClr val="231F20"/>
                </a:solidFill>
                <a:latin typeface="NITDSE+DM Sans Bold"/>
                <a:cs typeface="NITDSE+DM Sans Bold"/>
              </a:rPr>
              <a:t>NON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SEULEMENT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CONSTRUIT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UN</a:t>
            </a:r>
          </a:p>
          <a:p>
            <a:pPr marL="0" marR="0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RÉSEAU</a:t>
            </a:r>
            <a:r>
              <a:rPr sz="2800" b="1" spc="27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PUISSANT,</a:t>
            </a:r>
            <a:r>
              <a:rPr sz="2800" b="1" spc="275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MAIS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AUSSI</a:t>
            </a:r>
            <a:r>
              <a:rPr sz="2800" b="1" spc="275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UNE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SOURCE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REVENUS</a:t>
            </a:r>
          </a:p>
          <a:p>
            <a:pPr marL="0" marR="0">
              <a:lnSpc>
                <a:spcPts val="3632"/>
              </a:lnSpc>
              <a:spcBef>
                <a:spcPts val="192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STABLE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ET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CROISSANTE.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47422" y="7657430"/>
            <a:ext cx="12463296" cy="9852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062" marR="0">
              <a:lnSpc>
                <a:spcPts val="3632"/>
              </a:lnSpc>
              <a:spcBef>
                <a:spcPts val="0"/>
              </a:spcBef>
              <a:spcAft>
                <a:spcPts val="0"/>
              </a:spcAft>
            </a:pPr>
            <a:r>
              <a:rPr sz="2800" b="1" spc="268" dirty="0">
                <a:solidFill>
                  <a:srgbClr val="231F20"/>
                </a:solidFill>
                <a:latin typeface="NITDSE+DM Sans Bold"/>
                <a:cs typeface="NITDSE+DM Sans Bold"/>
              </a:rPr>
              <a:t>C'EST</a:t>
            </a:r>
            <a:r>
              <a:rPr sz="2800" b="1" spc="270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UNE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OPPORTUNITÉ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UNIQUE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DE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TRANSFORMER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VOTRE</a:t>
            </a:r>
          </a:p>
          <a:p>
            <a:pPr marL="0" marR="0">
              <a:lnSpc>
                <a:spcPts val="3632"/>
              </a:lnSpc>
              <a:spcBef>
                <a:spcPts val="242"/>
              </a:spcBef>
              <a:spcAft>
                <a:spcPts val="0"/>
              </a:spcAft>
            </a:pP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TRAVAIL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EN</a:t>
            </a:r>
            <a:r>
              <a:rPr sz="2800" b="1" spc="26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RICHESSE,</a:t>
            </a:r>
            <a:r>
              <a:rPr sz="2800" b="1" spc="275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6" dirty="0">
                <a:solidFill>
                  <a:srgbClr val="231F20"/>
                </a:solidFill>
                <a:latin typeface="NITDSE+DM Sans Bold"/>
                <a:cs typeface="NITDSE+DM Sans Bold"/>
              </a:rPr>
              <a:t>TOUT</a:t>
            </a:r>
            <a:r>
              <a:rPr sz="2800" b="1" spc="272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EN</a:t>
            </a:r>
            <a:r>
              <a:rPr sz="2800" b="1" spc="269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AIDANT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D'AUTRES</a:t>
            </a:r>
            <a:r>
              <a:rPr sz="2800" b="1" spc="271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dirty="0">
                <a:solidFill>
                  <a:srgbClr val="231F20"/>
                </a:solidFill>
                <a:latin typeface="NITDSE+DM Sans Bold"/>
                <a:cs typeface="NITDSE+DM Sans Bold"/>
              </a:rPr>
              <a:t>À</a:t>
            </a:r>
            <a:r>
              <a:rPr sz="2800" b="1" spc="537" dirty="0">
                <a:solidFill>
                  <a:srgbClr val="231F20"/>
                </a:solidFill>
                <a:latin typeface="NITDSE+DM Sans Bold"/>
                <a:cs typeface="NITDSE+DM Sans Bold"/>
              </a:rPr>
              <a:t> </a:t>
            </a:r>
            <a:r>
              <a:rPr sz="2800" b="1" spc="267" dirty="0">
                <a:solidFill>
                  <a:srgbClr val="231F20"/>
                </a:solidFill>
                <a:latin typeface="NITDSE+DM Sans Bold"/>
                <a:cs typeface="NITDSE+DM Sans Bold"/>
              </a:rPr>
              <a:t>RÉUSSIR.</a:t>
            </a:r>
          </a:p>
        </p:txBody>
      </p:sp>
      <p:pic>
        <p:nvPicPr>
          <p:cNvPr id="11" name="Image 10" descr="Une image contenant logo, Graphique, symbole, Police&#10;&#10;Description générée automatiquement">
            <a:extLst>
              <a:ext uri="{FF2B5EF4-FFF2-40B4-BE49-F238E27FC236}">
                <a16:creationId xmlns:a16="http://schemas.microsoft.com/office/drawing/2014/main" id="{9D231491-F275-080F-624A-52CA9E7581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490" y="308707"/>
            <a:ext cx="4012704" cy="40127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75</TotalTime>
  <Words>577</Words>
  <Application>Microsoft Office PowerPoint</Application>
  <PresentationFormat>Personnalisé</PresentationFormat>
  <Paragraphs>115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33" baseType="lpstr">
      <vt:lpstr>WLISFV+Montserrat Bold</vt:lpstr>
      <vt:lpstr>Arial</vt:lpstr>
      <vt:lpstr>ITFABB+DM Sans Bold</vt:lpstr>
      <vt:lpstr>MTTHIM+DM Sans Bold</vt:lpstr>
      <vt:lpstr>KTEKRR+Oswald Bold</vt:lpstr>
      <vt:lpstr>WLLBMJ+Oswald Bold</vt:lpstr>
      <vt:lpstr>NSPWVL+Oswald Bold</vt:lpstr>
      <vt:lpstr>INIULK+Oswald Bold</vt:lpstr>
      <vt:lpstr>BOMWLP+Oswald Bold</vt:lpstr>
      <vt:lpstr>POPVQV+Montserrat Bold</vt:lpstr>
      <vt:lpstr>FVSJCS+Oswald Bold</vt:lpstr>
      <vt:lpstr>SOCAVA+Oswald Bold</vt:lpstr>
      <vt:lpstr>HGAQAO+Oswald Bold</vt:lpstr>
      <vt:lpstr>LTPKJI+Montserrat Bold</vt:lpstr>
      <vt:lpstr>Tw Cen MT</vt:lpstr>
      <vt:lpstr>NITDSE+DM Sans Bold</vt:lpstr>
      <vt:lpstr>IQTGQQ+DM Sans Bold</vt:lpstr>
      <vt:lpstr>CIUESV+DM Sans Bold</vt:lpstr>
      <vt:lpstr>KFECAI+DM Sans Bold</vt:lpstr>
      <vt:lpstr>BPNGLV+Oswald Bold</vt:lpstr>
      <vt:lpstr>Circuit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frederic bardy</cp:lastModifiedBy>
  <cp:revision>2</cp:revision>
  <dcterms:modified xsi:type="dcterms:W3CDTF">2024-10-18T09:03:44Z</dcterms:modified>
</cp:coreProperties>
</file>